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6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5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5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6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3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7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B5D5F-6B72-4009-98B4-1AF09556645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4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5"/>
          <a:stretch/>
        </p:blipFill>
        <p:spPr>
          <a:xfrm>
            <a:off x="466532" y="430824"/>
            <a:ext cx="8630816" cy="5715000"/>
          </a:xfrm>
          <a:prstGeom prst="roundRect">
            <a:avLst>
              <a:gd name="adj" fmla="val 10373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324" y="3666773"/>
            <a:ext cx="2552700" cy="2552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7559" l="3125" r="95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18" y="3519474"/>
            <a:ext cx="2700000" cy="27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0223">
            <a:off x="655349" y="496287"/>
            <a:ext cx="960000" cy="144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492">
            <a:off x="2253937" y="433133"/>
            <a:ext cx="960000" cy="144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246">
            <a:off x="5082621" y="402451"/>
            <a:ext cx="960000" cy="14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9019">
            <a:off x="3645601" y="496287"/>
            <a:ext cx="960000" cy="144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7459" flipH="1">
            <a:off x="7957586" y="489691"/>
            <a:ext cx="939952" cy="1409928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94612" y="591451"/>
            <a:ext cx="1296000" cy="1296000"/>
            <a:chOff x="646238" y="2568324"/>
            <a:chExt cx="1296000" cy="1296000"/>
          </a:xfrm>
        </p:grpSpPr>
        <p:sp>
          <p:nvSpPr>
            <p:cNvPr id="12" name="Овал 11"/>
            <p:cNvSpPr/>
            <p:nvPr/>
          </p:nvSpPr>
          <p:spPr>
            <a:xfrm>
              <a:off x="646238" y="2568324"/>
              <a:ext cx="1296000" cy="1296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64" y="2627542"/>
              <a:ext cx="1133400" cy="116146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2058163" y="558545"/>
            <a:ext cx="1296000" cy="1296000"/>
            <a:chOff x="2276686" y="2564611"/>
            <a:chExt cx="1296000" cy="1296000"/>
          </a:xfrm>
        </p:grpSpPr>
        <p:sp>
          <p:nvSpPr>
            <p:cNvPr id="13" name="Овал 12"/>
            <p:cNvSpPr/>
            <p:nvPr/>
          </p:nvSpPr>
          <p:spPr>
            <a:xfrm>
              <a:off x="2276686" y="2564611"/>
              <a:ext cx="1296000" cy="1296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9238" y="2784334"/>
              <a:ext cx="1156791" cy="8675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3471344" y="561760"/>
            <a:ext cx="1296000" cy="1296000"/>
            <a:chOff x="4001186" y="2446981"/>
            <a:chExt cx="1296000" cy="1296000"/>
          </a:xfrm>
        </p:grpSpPr>
        <p:sp>
          <p:nvSpPr>
            <p:cNvPr id="14" name="Овал 13"/>
            <p:cNvSpPr/>
            <p:nvPr/>
          </p:nvSpPr>
          <p:spPr>
            <a:xfrm>
              <a:off x="4001186" y="2446981"/>
              <a:ext cx="1296000" cy="1296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985" y="2618635"/>
              <a:ext cx="983967" cy="94296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4884425" y="564064"/>
            <a:ext cx="1296000" cy="1296000"/>
            <a:chOff x="5725686" y="2396471"/>
            <a:chExt cx="1296000" cy="1296000"/>
          </a:xfrm>
        </p:grpSpPr>
        <p:sp>
          <p:nvSpPr>
            <p:cNvPr id="15" name="Овал 14"/>
            <p:cNvSpPr/>
            <p:nvPr/>
          </p:nvSpPr>
          <p:spPr>
            <a:xfrm>
              <a:off x="5725686" y="2396471"/>
              <a:ext cx="1296000" cy="1296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292" y="2473942"/>
              <a:ext cx="1144786" cy="114105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7712954" y="578421"/>
            <a:ext cx="1296000" cy="1296000"/>
            <a:chOff x="7750755" y="2518858"/>
            <a:chExt cx="1296000" cy="1296000"/>
          </a:xfrm>
        </p:grpSpPr>
        <p:sp>
          <p:nvSpPr>
            <p:cNvPr id="36" name="Овал 35"/>
            <p:cNvSpPr/>
            <p:nvPr/>
          </p:nvSpPr>
          <p:spPr>
            <a:xfrm>
              <a:off x="7750755" y="2518858"/>
              <a:ext cx="1296000" cy="1296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7883326" y="2564611"/>
              <a:ext cx="1005697" cy="1088085"/>
              <a:chOff x="9387149" y="3625771"/>
              <a:chExt cx="2276700" cy="2295306"/>
            </a:xfrm>
            <a:effectLst>
              <a:glow rad="127000">
                <a:schemeClr val="bg1"/>
              </a:glow>
            </a:effectLst>
          </p:grpSpPr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7149" y="3625771"/>
                <a:ext cx="2276700" cy="2276700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2205" y="5081554"/>
                <a:ext cx="946584" cy="839523"/>
              </a:xfrm>
              <a:prstGeom prst="rect">
                <a:avLst/>
              </a:prstGeom>
            </p:spPr>
          </p:pic>
        </p:grp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2597">
            <a:off x="6498934" y="467953"/>
            <a:ext cx="908749" cy="1363124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6182816" y="572018"/>
            <a:ext cx="1428050" cy="1296000"/>
            <a:chOff x="7331275" y="2396471"/>
            <a:chExt cx="1428050" cy="1296000"/>
          </a:xfrm>
        </p:grpSpPr>
        <p:sp>
          <p:nvSpPr>
            <p:cNvPr id="16" name="Овал 15"/>
            <p:cNvSpPr/>
            <p:nvPr/>
          </p:nvSpPr>
          <p:spPr>
            <a:xfrm>
              <a:off x="7434842" y="2396471"/>
              <a:ext cx="1296000" cy="1296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275" y="2519180"/>
              <a:ext cx="1428050" cy="1020036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7559" l="3125" r="95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915"/>
          <a:stretch/>
        </p:blipFill>
        <p:spPr>
          <a:xfrm>
            <a:off x="3428618" y="5029200"/>
            <a:ext cx="2700000" cy="119027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2" y="6072872"/>
            <a:ext cx="758885" cy="68892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62" y="167802"/>
            <a:ext cx="6339278" cy="652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569 0.4851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15651 0.4789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1.25E-6 0.517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05312 0.509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17591 0.555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-0.26329 0.5319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4" y="2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C86B3F9-1A94-4B14-989E-A1BEC2EF5115}"/>
</file>

<file path=customXml/itemProps2.xml><?xml version="1.0" encoding="utf-8"?>
<ds:datastoreItem xmlns:ds="http://schemas.openxmlformats.org/officeDocument/2006/customXml" ds:itemID="{52251BCB-EBF0-4D06-BF55-4A4976BAEAFF}"/>
</file>

<file path=customXml/itemProps3.xml><?xml version="1.0" encoding="utf-8"?>
<ds:datastoreItem xmlns:ds="http://schemas.openxmlformats.org/officeDocument/2006/customXml" ds:itemID="{8F50E76C-83E9-44A6-B2DB-11D16FDDA7C8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2026-01-08T13:45:12Z</dcterms:created>
  <dcterms:modified xsi:type="dcterms:W3CDTF">2026-01-08T15:06:29Z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