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5"/>
          <a:stretch/>
        </p:blipFill>
        <p:spPr>
          <a:xfrm>
            <a:off x="466532" y="430824"/>
            <a:ext cx="8630816" cy="5715000"/>
          </a:xfrm>
          <a:prstGeom prst="roundRect">
            <a:avLst>
              <a:gd name="adj" fmla="val 10373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24" y="3666773"/>
            <a:ext cx="255270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18" y="3519474"/>
            <a:ext cx="2700000" cy="27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9151">
            <a:off x="655349" y="496287"/>
            <a:ext cx="96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3" y="484745"/>
            <a:ext cx="96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3592">
            <a:off x="5073092" y="481640"/>
            <a:ext cx="96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9019">
            <a:off x="3645601" y="496287"/>
            <a:ext cx="96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418" flipH="1">
            <a:off x="7868387" y="538212"/>
            <a:ext cx="873719" cy="131057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94668" y="535186"/>
            <a:ext cx="1296000" cy="1296000"/>
            <a:chOff x="646238" y="2568324"/>
            <a:chExt cx="1296000" cy="1296000"/>
          </a:xfrm>
        </p:grpSpPr>
        <p:sp>
          <p:nvSpPr>
            <p:cNvPr id="12" name="Овал 11"/>
            <p:cNvSpPr/>
            <p:nvPr/>
          </p:nvSpPr>
          <p:spPr>
            <a:xfrm>
              <a:off x="646238" y="2568324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64" y="2627542"/>
              <a:ext cx="1133400" cy="11614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058163" y="558545"/>
            <a:ext cx="1296000" cy="1296000"/>
            <a:chOff x="2276686" y="2564611"/>
            <a:chExt cx="1296000" cy="1296000"/>
          </a:xfrm>
        </p:grpSpPr>
        <p:sp>
          <p:nvSpPr>
            <p:cNvPr id="13" name="Овал 12"/>
            <p:cNvSpPr/>
            <p:nvPr/>
          </p:nvSpPr>
          <p:spPr>
            <a:xfrm>
              <a:off x="2276686" y="256461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238" y="2784334"/>
              <a:ext cx="1156791" cy="8675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471344" y="561760"/>
            <a:ext cx="1296000" cy="1296000"/>
            <a:chOff x="4001186" y="2446981"/>
            <a:chExt cx="1296000" cy="1296000"/>
          </a:xfrm>
        </p:grpSpPr>
        <p:sp>
          <p:nvSpPr>
            <p:cNvPr id="14" name="Овал 13"/>
            <p:cNvSpPr/>
            <p:nvPr/>
          </p:nvSpPr>
          <p:spPr>
            <a:xfrm>
              <a:off x="4001186" y="244698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985" y="2618635"/>
              <a:ext cx="983967" cy="942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884425" y="564064"/>
            <a:ext cx="1296000" cy="1296000"/>
            <a:chOff x="5725686" y="2396471"/>
            <a:chExt cx="1296000" cy="1296000"/>
          </a:xfrm>
        </p:grpSpPr>
        <p:sp>
          <p:nvSpPr>
            <p:cNvPr id="15" name="Овал 14"/>
            <p:cNvSpPr/>
            <p:nvPr/>
          </p:nvSpPr>
          <p:spPr>
            <a:xfrm>
              <a:off x="5725686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292" y="2473942"/>
              <a:ext cx="1144786" cy="11410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7712954" y="578421"/>
            <a:ext cx="1296000" cy="1296000"/>
            <a:chOff x="7750755" y="2518858"/>
            <a:chExt cx="1296000" cy="1296000"/>
          </a:xfrm>
        </p:grpSpPr>
        <p:sp>
          <p:nvSpPr>
            <p:cNvPr id="36" name="Овал 35"/>
            <p:cNvSpPr/>
            <p:nvPr/>
          </p:nvSpPr>
          <p:spPr>
            <a:xfrm>
              <a:off x="7750755" y="2518858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883326" y="2564611"/>
              <a:ext cx="1005697" cy="1088085"/>
              <a:chOff x="9387149" y="3625771"/>
              <a:chExt cx="2276700" cy="2295306"/>
            </a:xfrm>
            <a:effectLst>
              <a:glow rad="127000">
                <a:schemeClr val="bg1"/>
              </a:glow>
            </a:effectLst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149" y="3625771"/>
                <a:ext cx="2276700" cy="227670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2205" y="5081554"/>
                <a:ext cx="946584" cy="839523"/>
              </a:xfrm>
              <a:prstGeom prst="rect">
                <a:avLst/>
              </a:prstGeom>
            </p:spPr>
          </p:pic>
        </p:grp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2597">
            <a:off x="6498934" y="467953"/>
            <a:ext cx="908749" cy="136312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182816" y="572018"/>
            <a:ext cx="1428050" cy="1296000"/>
            <a:chOff x="7331275" y="2396471"/>
            <a:chExt cx="1428050" cy="1296000"/>
          </a:xfrm>
        </p:grpSpPr>
        <p:sp>
          <p:nvSpPr>
            <p:cNvPr id="16" name="Овал 15"/>
            <p:cNvSpPr/>
            <p:nvPr/>
          </p:nvSpPr>
          <p:spPr>
            <a:xfrm>
              <a:off x="7434842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275" y="2519180"/>
              <a:ext cx="1428050" cy="102003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15"/>
          <a:stretch/>
        </p:blipFill>
        <p:spPr>
          <a:xfrm>
            <a:off x="3428618" y="5029200"/>
            <a:ext cx="2700000" cy="11902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" y="6072872"/>
            <a:ext cx="758885" cy="6889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82" y="181182"/>
            <a:ext cx="6313272" cy="64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12 0.505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5938 0.50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0.5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05104 0.499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8359 0.520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24792 0.5034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F89AA6-E6DA-4509-96E5-E20AFC729CE0}"/>
</file>

<file path=customXml/itemProps2.xml><?xml version="1.0" encoding="utf-8"?>
<ds:datastoreItem xmlns:ds="http://schemas.openxmlformats.org/officeDocument/2006/customXml" ds:itemID="{FCB81F9A-E3E9-42BC-9583-1FDA5A5C3D81}"/>
</file>

<file path=customXml/itemProps3.xml><?xml version="1.0" encoding="utf-8"?>
<ds:datastoreItem xmlns:ds="http://schemas.openxmlformats.org/officeDocument/2006/customXml" ds:itemID="{6E8ED56F-E074-40D7-A486-C4F34550C1A2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2026-01-08T13:45:12Z</dcterms:created>
  <dcterms:modified xsi:type="dcterms:W3CDTF">2026-01-08T14:52:29Z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