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2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5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8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0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7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1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2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8CF5F-27FE-42FF-8550-8EC40A9EFD6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8ACF-1573-4026-B6CA-94C1B764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" Type="http://schemas.openxmlformats.org/officeDocument/2006/relationships/image" Target="../media/image2.jp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38"/>
            <a:ext cx="12192000" cy="7042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2"/>
          <a:stretch/>
        </p:blipFill>
        <p:spPr>
          <a:xfrm>
            <a:off x="318314" y="537921"/>
            <a:ext cx="8951572" cy="5434895"/>
          </a:xfrm>
          <a:prstGeom prst="roundRect">
            <a:avLst>
              <a:gd name="adj" fmla="val 108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6" b="95886" l="67676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08" t="3191" r="2299" b="3561"/>
          <a:stretch/>
        </p:blipFill>
        <p:spPr>
          <a:xfrm>
            <a:off x="4172208" y="780135"/>
            <a:ext cx="2239310" cy="3813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" b="96991" l="25391" r="75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6" r="23494"/>
          <a:stretch/>
        </p:blipFill>
        <p:spPr>
          <a:xfrm flipH="1">
            <a:off x="6197633" y="2873509"/>
            <a:ext cx="2374960" cy="1946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7" b="96959" l="17969" r="81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8809"/>
          <a:stretch/>
        </p:blipFill>
        <p:spPr>
          <a:xfrm>
            <a:off x="1583549" y="3122006"/>
            <a:ext cx="2406669" cy="2089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2308" r="20940" b="3717"/>
          <a:stretch/>
        </p:blipFill>
        <p:spPr>
          <a:xfrm rot="3827904">
            <a:off x="4040601" y="4154531"/>
            <a:ext cx="973929" cy="1607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973" b="46903" l="72266" r="99609">
                        <a14:foregroundMark x1="94043" y1="35398" x2="94336" y2="30796"/>
                        <a14:foregroundMark x1="75293" y1="38053" x2="76660" y2="38230"/>
                        <a14:foregroundMark x1="88672" y1="38407" x2="89746" y2="38407"/>
                        <a14:foregroundMark x1="90137" y1="38407" x2="93750" y2="38407"/>
                        <a14:backgroundMark x1="75977" y1="42124" x2="89160" y2="41770"/>
                        <a14:backgroundMark x1="79883" y1="40354" x2="87012" y2="40000"/>
                        <a14:backgroundMark x1="87500" y1="41593" x2="96289" y2="43009"/>
                        <a14:backgroundMark x1="97168" y1="43894" x2="97559" y2="38761"/>
                        <a14:backgroundMark x1="97559" y1="38938" x2="97559" y2="37876"/>
                        <a14:backgroundMark x1="97363" y1="37168" x2="97363" y2="37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6" t="10790" b="52000"/>
          <a:stretch/>
        </p:blipFill>
        <p:spPr>
          <a:xfrm>
            <a:off x="6197633" y="719212"/>
            <a:ext cx="2904601" cy="1963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7867">
            <a:off x="5087411" y="4361211"/>
            <a:ext cx="1194496" cy="119449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321924" y="956957"/>
            <a:ext cx="1620000" cy="162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23" y="1153097"/>
            <a:ext cx="1632001" cy="122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72" y="967204"/>
            <a:ext cx="1584000" cy="158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27" y="1194725"/>
            <a:ext cx="1202089" cy="115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06" y="1075204"/>
            <a:ext cx="1364379" cy="136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84" y="1049451"/>
            <a:ext cx="1463679" cy="151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39" y="1212171"/>
            <a:ext cx="1313511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18" y="1239235"/>
            <a:ext cx="1612800" cy="115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306" y="4636325"/>
            <a:ext cx="871058" cy="8710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9212">
            <a:off x="7406161" y="4444212"/>
            <a:ext cx="681054" cy="6810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71" y="3717215"/>
            <a:ext cx="2602925" cy="26029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12" b="89912" l="26563" r="7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3" r="25961"/>
          <a:stretch/>
        </p:blipFill>
        <p:spPr>
          <a:xfrm>
            <a:off x="6238442" y="4687536"/>
            <a:ext cx="889619" cy="10352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7" y="5999922"/>
            <a:ext cx="851374" cy="8580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94" y="352435"/>
            <a:ext cx="2223058" cy="22472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95" y="3446222"/>
            <a:ext cx="772831" cy="772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8561">
            <a:off x="1803643" y="4484398"/>
            <a:ext cx="1651821" cy="152169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 rot="13806342">
            <a:off x="7996602" y="4922695"/>
            <a:ext cx="1077808" cy="759298"/>
            <a:chOff x="8667230" y="5659828"/>
            <a:chExt cx="1077808" cy="75929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2738">
              <a:off x="8998769" y="5672856"/>
              <a:ext cx="684476" cy="808063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2738">
              <a:off x="8726704" y="5600354"/>
              <a:ext cx="658787" cy="777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41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02526 -0.42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2591 -0.165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56 -0.3493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704 -0.1662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8751 -0.2002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48945 -0.5421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-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30143 -0.2002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28385 -0.1794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95F5BB-1FB6-4540-ABC6-52A16A3A1529}"/>
</file>

<file path=customXml/itemProps2.xml><?xml version="1.0" encoding="utf-8"?>
<ds:datastoreItem xmlns:ds="http://schemas.openxmlformats.org/officeDocument/2006/customXml" ds:itemID="{C4A335D9-2B2A-4149-A6CA-5E090B2AE52A}"/>
</file>

<file path=customXml/itemProps3.xml><?xml version="1.0" encoding="utf-8"?>
<ds:datastoreItem xmlns:ds="http://schemas.openxmlformats.org/officeDocument/2006/customXml" ds:itemID="{605840D3-DA84-4714-904D-3798DBC2F5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2026-01-08T08:25:13Z</dcterms:created>
  <dcterms:modified xsi:type="dcterms:W3CDTF">2026-01-08T08:25:34Z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