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7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26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1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2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3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0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0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2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25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8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1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3C94C-C4FD-495F-898F-E9899C9891F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01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5.jpeg"/><Relationship Id="rId3" Type="http://schemas.microsoft.com/office/2007/relationships/media" Target="../media/media2.mp3"/><Relationship Id="rId21" Type="http://schemas.openxmlformats.org/officeDocument/2006/relationships/image" Target="../media/image8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4.jpeg"/><Relationship Id="rId2" Type="http://schemas.openxmlformats.org/officeDocument/2006/relationships/audio" Target="../media/media1.mp3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openxmlformats.org/officeDocument/2006/relationships/image" Target="../media/image2.jpeg"/><Relationship Id="rId23" Type="http://schemas.openxmlformats.org/officeDocument/2006/relationships/image" Target="../media/image10.jpeg"/><Relationship Id="rId10" Type="http://schemas.openxmlformats.org/officeDocument/2006/relationships/audio" Target="../media/media5.mp3"/><Relationship Id="rId19" Type="http://schemas.openxmlformats.org/officeDocument/2006/relationships/image" Target="../media/image6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2" y="3807331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27" y="1691250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98" y="290413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07" y="1827331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29" y="3943731"/>
            <a:ext cx="2016000" cy="20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35" y="3270739"/>
            <a:ext cx="3093624" cy="3093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4" y="5933731"/>
            <a:ext cx="817824" cy="824264"/>
          </a:xfrm>
          <a:prstGeom prst="rect">
            <a:avLst/>
          </a:prstGeom>
          <a:effectLst>
            <a:glow rad="38100">
              <a:schemeClr val="accent6">
                <a:lumMod val="40000"/>
                <a:lumOff val="6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2" y="290413"/>
            <a:ext cx="1745213" cy="17765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19" y="290413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две бел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82948" y="2437568"/>
            <a:ext cx="487363" cy="487363"/>
          </a:xfrm>
          <a:prstGeom prst="rect">
            <a:avLst/>
          </a:prstGeom>
        </p:spPr>
      </p:pic>
      <p:pic>
        <p:nvPicPr>
          <p:cNvPr id="6" name="дяте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85879" y="3070225"/>
            <a:ext cx="487363" cy="487363"/>
          </a:xfrm>
          <a:prstGeom prst="rect">
            <a:avLst/>
          </a:prstGeom>
        </p:spPr>
      </p:pic>
      <p:pic>
        <p:nvPicPr>
          <p:cNvPr id="20" name="волк воет на луну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94672" y="3702882"/>
            <a:ext cx="487363" cy="487363"/>
          </a:xfrm>
          <a:prstGeom prst="rect">
            <a:avLst/>
          </a:prstGeom>
        </p:spPr>
      </p:pic>
      <p:pic>
        <p:nvPicPr>
          <p:cNvPr id="21" name="кукуш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106396" y="4331455"/>
            <a:ext cx="487363" cy="487363"/>
          </a:xfrm>
          <a:prstGeom prst="rect">
            <a:avLst/>
          </a:prstGeom>
        </p:spPr>
      </p:pic>
      <p:pic>
        <p:nvPicPr>
          <p:cNvPr id="22" name="кабан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82948" y="4968196"/>
            <a:ext cx="487363" cy="487363"/>
          </a:xfrm>
          <a:prstGeom prst="rect">
            <a:avLst/>
          </a:prstGeom>
        </p:spPr>
      </p:pic>
      <p:pic>
        <p:nvPicPr>
          <p:cNvPr id="23" name="два енот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82948" y="55947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0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9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00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20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8758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08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248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532D034-505F-4101-A6E6-182ABC2E5CA9}"/>
</file>

<file path=customXml/itemProps2.xml><?xml version="1.0" encoding="utf-8"?>
<ds:datastoreItem xmlns:ds="http://schemas.openxmlformats.org/officeDocument/2006/customXml" ds:itemID="{04148301-AD1B-47B9-9147-D4B1B51BF493}"/>
</file>

<file path=customXml/itemProps3.xml><?xml version="1.0" encoding="utf-8"?>
<ds:datastoreItem xmlns:ds="http://schemas.openxmlformats.org/officeDocument/2006/customXml" ds:itemID="{DA771B43-9F72-44F6-A100-F2DF043E1E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2026-01-08T08:03:52Z</dcterms:created>
  <dcterms:modified xsi:type="dcterms:W3CDTF">2026-01-08T08:04:20Z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