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1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5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80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1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552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77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14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73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26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0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21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F4D0C-4B9D-4ED6-BB2A-D68FF0DEFF27}" type="datetimeFigureOut">
              <a:rPr lang="ru-RU" smtClean="0"/>
              <a:t>08.01.2026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C81D0-F6EB-466B-A29B-F970802E16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91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.jpeg"/><Relationship Id="rId3" Type="http://schemas.microsoft.com/office/2007/relationships/media" Target="../media/media2.mp3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4.jpeg"/><Relationship Id="rId2" Type="http://schemas.openxmlformats.org/officeDocument/2006/relationships/audio" Target="../media/media1.mp3"/><Relationship Id="rId16" Type="http://schemas.openxmlformats.org/officeDocument/2006/relationships/image" Target="../media/image3.jpeg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1.jpeg"/><Relationship Id="rId5" Type="http://schemas.microsoft.com/office/2007/relationships/media" Target="../media/media3.mp3"/><Relationship Id="rId15" Type="http://schemas.openxmlformats.org/officeDocument/2006/relationships/image" Target="../media/image2.jpeg"/><Relationship Id="rId23" Type="http://schemas.openxmlformats.org/officeDocument/2006/relationships/image" Target="../media/image10.png"/><Relationship Id="rId10" Type="http://schemas.openxmlformats.org/officeDocument/2006/relationships/audio" Target="../media/media5.mp3"/><Relationship Id="rId19" Type="http://schemas.openxmlformats.org/officeDocument/2006/relationships/image" Target="../media/image6.jpe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Relationship Id="rId2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02" y="4175520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99" y="2107125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90" y="190397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549" y="2096282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446" y="4139520"/>
            <a:ext cx="2016000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пение птиче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70" y="2379741"/>
            <a:ext cx="487363" cy="487363"/>
          </a:xfrm>
          <a:prstGeom prst="rect">
            <a:avLst/>
          </a:prstGeom>
        </p:spPr>
      </p:pic>
      <p:pic>
        <p:nvPicPr>
          <p:cNvPr id="11" name="летняя гроза с дождем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68" y="2984330"/>
            <a:ext cx="487363" cy="487363"/>
          </a:xfrm>
          <a:prstGeom prst="rect">
            <a:avLst/>
          </a:prstGeom>
        </p:spPr>
      </p:pic>
      <p:pic>
        <p:nvPicPr>
          <p:cNvPr id="12" name="порыв ветра в лесу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68" y="4193508"/>
            <a:ext cx="487363" cy="487363"/>
          </a:xfrm>
          <a:prstGeom prst="rect">
            <a:avLst/>
          </a:prstGeom>
        </p:spPr>
      </p:pic>
      <p:pic>
        <p:nvPicPr>
          <p:cNvPr id="13" name="журчание реки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85079" y="4798097"/>
            <a:ext cx="487363" cy="487363"/>
          </a:xfrm>
          <a:prstGeom prst="rect">
            <a:avLst/>
          </a:prstGeom>
        </p:spPr>
      </p:pic>
      <p:pic>
        <p:nvPicPr>
          <p:cNvPr id="14" name="жабы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85079" y="5402686"/>
            <a:ext cx="487363" cy="4873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81" y="3471693"/>
            <a:ext cx="2960077" cy="29600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9" y="5872397"/>
            <a:ext cx="817824" cy="824264"/>
          </a:xfrm>
          <a:prstGeom prst="rect">
            <a:avLst/>
          </a:prstGeom>
          <a:effectLst>
            <a:glow rad="63500">
              <a:schemeClr val="accent6">
                <a:lumMod val="40000"/>
                <a:lumOff val="6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9" y="192972"/>
            <a:ext cx="1940666" cy="19754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8" y="190397"/>
            <a:ext cx="198000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звук топора, которым рубят дерево в лесу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56568" y="3588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4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4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8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6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36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079E19F-EA65-4E6D-B0A9-984C16C7812F}"/>
</file>

<file path=customXml/itemProps2.xml><?xml version="1.0" encoding="utf-8"?>
<ds:datastoreItem xmlns:ds="http://schemas.openxmlformats.org/officeDocument/2006/customXml" ds:itemID="{4A86C824-02FE-448A-8C64-A0C16087B611}"/>
</file>

<file path=customXml/itemProps3.xml><?xml version="1.0" encoding="utf-8"?>
<ds:datastoreItem xmlns:ds="http://schemas.openxmlformats.org/officeDocument/2006/customXml" ds:itemID="{A62B6522-0A81-4B04-881B-1E13BEC2815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2026-01-08T08:01:05Z</dcterms:created>
  <dcterms:modified xsi:type="dcterms:W3CDTF">2026-01-08T08:08:18Z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