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71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253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801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11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552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775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145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73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264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0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217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91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.jpeg"/><Relationship Id="rId3" Type="http://schemas.microsoft.com/office/2007/relationships/media" Target="../media/media2.mp3"/><Relationship Id="rId21" Type="http://schemas.openxmlformats.org/officeDocument/2006/relationships/image" Target="../media/image8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4.jpeg"/><Relationship Id="rId2" Type="http://schemas.openxmlformats.org/officeDocument/2006/relationships/audio" Target="../media/media1.mp3"/><Relationship Id="rId16" Type="http://schemas.openxmlformats.org/officeDocument/2006/relationships/image" Target="../media/image3.jpeg"/><Relationship Id="rId20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11.jpeg"/><Relationship Id="rId5" Type="http://schemas.microsoft.com/office/2007/relationships/media" Target="../media/media3.mp3"/><Relationship Id="rId15" Type="http://schemas.openxmlformats.org/officeDocument/2006/relationships/image" Target="../media/image2.jpeg"/><Relationship Id="rId23" Type="http://schemas.openxmlformats.org/officeDocument/2006/relationships/image" Target="../media/image10.png"/><Relationship Id="rId10" Type="http://schemas.openxmlformats.org/officeDocument/2006/relationships/audio" Target="../media/media5.mp3"/><Relationship Id="rId19" Type="http://schemas.openxmlformats.org/officeDocument/2006/relationships/image" Target="../media/image6.jpe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.png"/><Relationship Id="rId2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02" y="4175520"/>
            <a:ext cx="198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299" y="2107125"/>
            <a:ext cx="198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83" y="188435"/>
            <a:ext cx="198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783" y="2040416"/>
            <a:ext cx="198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446" y="4085127"/>
            <a:ext cx="2016000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пение птиче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56570" y="2379741"/>
            <a:ext cx="487363" cy="487363"/>
          </a:xfrm>
          <a:prstGeom prst="rect">
            <a:avLst/>
          </a:prstGeom>
        </p:spPr>
      </p:pic>
      <p:pic>
        <p:nvPicPr>
          <p:cNvPr id="11" name="летняя гроза с дождем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56568" y="2984330"/>
            <a:ext cx="487363" cy="487363"/>
          </a:xfrm>
          <a:prstGeom prst="rect">
            <a:avLst/>
          </a:prstGeom>
        </p:spPr>
      </p:pic>
      <p:pic>
        <p:nvPicPr>
          <p:cNvPr id="12" name="порыв ветра в лесу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56568" y="4193508"/>
            <a:ext cx="487363" cy="487363"/>
          </a:xfrm>
          <a:prstGeom prst="rect">
            <a:avLst/>
          </a:prstGeom>
        </p:spPr>
      </p:pic>
      <p:pic>
        <p:nvPicPr>
          <p:cNvPr id="13" name="журчание реки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85079" y="4798097"/>
            <a:ext cx="487363" cy="487363"/>
          </a:xfrm>
          <a:prstGeom prst="rect">
            <a:avLst/>
          </a:prstGeom>
        </p:spPr>
      </p:pic>
      <p:pic>
        <p:nvPicPr>
          <p:cNvPr id="14" name="жабы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85079" y="5402686"/>
            <a:ext cx="487363" cy="4873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81" y="3471693"/>
            <a:ext cx="2960077" cy="29600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69" y="5872397"/>
            <a:ext cx="817824" cy="824264"/>
          </a:xfrm>
          <a:prstGeom prst="rect">
            <a:avLst/>
          </a:prstGeom>
          <a:effectLst>
            <a:glow rad="63500">
              <a:schemeClr val="accent6">
                <a:lumMod val="40000"/>
                <a:lumOff val="60000"/>
              </a:scheme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69" y="192972"/>
            <a:ext cx="1940666" cy="19754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98" y="190397"/>
            <a:ext cx="198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звук топора, которым рубят дерево в лесу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56568" y="35889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8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4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4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8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6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36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5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F64DE60-3D36-42E4-9210-08F2C12A5404}"/>
</file>

<file path=customXml/itemProps2.xml><?xml version="1.0" encoding="utf-8"?>
<ds:datastoreItem xmlns:ds="http://schemas.openxmlformats.org/officeDocument/2006/customXml" ds:itemID="{7EBFDDA0-8963-40B5-8AA5-E54F17BCDADE}"/>
</file>

<file path=customXml/itemProps3.xml><?xml version="1.0" encoding="utf-8"?>
<ds:datastoreItem xmlns:ds="http://schemas.openxmlformats.org/officeDocument/2006/customXml" ds:itemID="{EA2FAC12-4527-4141-9313-A682040F247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</cp:revision>
  <dcterms:created xsi:type="dcterms:W3CDTF">2026-01-08T08:01:05Z</dcterms:created>
  <dcterms:modified xsi:type="dcterms:W3CDTF">2026-01-08T08:05:07Z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