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44E8-E6B3-48B5-80B6-1B3B529A0CC6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A2288-013B-47D5-8C8C-DD8FF86B5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08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44E8-E6B3-48B5-80B6-1B3B529A0CC6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A2288-013B-47D5-8C8C-DD8FF86B5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391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44E8-E6B3-48B5-80B6-1B3B529A0CC6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A2288-013B-47D5-8C8C-DD8FF86B5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990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44E8-E6B3-48B5-80B6-1B3B529A0CC6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A2288-013B-47D5-8C8C-DD8FF86B5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388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44E8-E6B3-48B5-80B6-1B3B529A0CC6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A2288-013B-47D5-8C8C-DD8FF86B5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544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44E8-E6B3-48B5-80B6-1B3B529A0CC6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A2288-013B-47D5-8C8C-DD8FF86B5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347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44E8-E6B3-48B5-80B6-1B3B529A0CC6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A2288-013B-47D5-8C8C-DD8FF86B5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427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44E8-E6B3-48B5-80B6-1B3B529A0CC6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A2288-013B-47D5-8C8C-DD8FF86B5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516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44E8-E6B3-48B5-80B6-1B3B529A0CC6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A2288-013B-47D5-8C8C-DD8FF86B5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055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44E8-E6B3-48B5-80B6-1B3B529A0CC6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A2288-013B-47D5-8C8C-DD8FF86B5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007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44E8-E6B3-48B5-80B6-1B3B529A0CC6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A2288-013B-47D5-8C8C-DD8FF86B5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233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344E8-E6B3-48B5-80B6-1B3B529A0CC6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BA2288-013B-47D5-8C8C-DD8FF86B5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09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3" Type="http://schemas.microsoft.com/office/2007/relationships/media" Target="../media/media2.mp3"/><Relationship Id="rId21" Type="http://schemas.openxmlformats.org/officeDocument/2006/relationships/image" Target="../media/image10.png"/><Relationship Id="rId7" Type="http://schemas.microsoft.com/office/2007/relationships/media" Target="../media/media4.mp3"/><Relationship Id="rId12" Type="http://schemas.openxmlformats.org/officeDocument/2006/relationships/image" Target="../media/image1.png"/><Relationship Id="rId17" Type="http://schemas.openxmlformats.org/officeDocument/2006/relationships/image" Target="../media/image6.jpeg"/><Relationship Id="rId2" Type="http://schemas.openxmlformats.org/officeDocument/2006/relationships/audio" Target="../media/media1.mp3"/><Relationship Id="rId16" Type="http://schemas.openxmlformats.org/officeDocument/2006/relationships/image" Target="../media/image5.jpeg"/><Relationship Id="rId20" Type="http://schemas.openxmlformats.org/officeDocument/2006/relationships/image" Target="../media/image9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7.xml"/><Relationship Id="rId5" Type="http://schemas.microsoft.com/office/2007/relationships/media" Target="../media/media3.mp3"/><Relationship Id="rId15" Type="http://schemas.openxmlformats.org/officeDocument/2006/relationships/image" Target="../media/image4.jpeg"/><Relationship Id="rId10" Type="http://schemas.openxmlformats.org/officeDocument/2006/relationships/audio" Target="../media/media5.mp3"/><Relationship Id="rId19" Type="http://schemas.openxmlformats.org/officeDocument/2006/relationships/image" Target="../media/image8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45" y="3754111"/>
            <a:ext cx="1980000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945" y="1424621"/>
            <a:ext cx="1980000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620" y="316790"/>
            <a:ext cx="1980000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295" y="1424621"/>
            <a:ext cx="1980000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272" y="3754111"/>
            <a:ext cx="2016000" cy="20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пение птиче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056571" y="2917258"/>
            <a:ext cx="487363" cy="487363"/>
          </a:xfrm>
          <a:prstGeom prst="rect">
            <a:avLst/>
          </a:prstGeom>
        </p:spPr>
      </p:pic>
      <p:pic>
        <p:nvPicPr>
          <p:cNvPr id="11" name="летняя гроза с дождем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056571" y="3597764"/>
            <a:ext cx="487363" cy="487363"/>
          </a:xfrm>
          <a:prstGeom prst="rect">
            <a:avLst/>
          </a:prstGeom>
        </p:spPr>
      </p:pic>
      <p:pic>
        <p:nvPicPr>
          <p:cNvPr id="12" name="порыв ветра в лесу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056571" y="4274748"/>
            <a:ext cx="487363" cy="487363"/>
          </a:xfrm>
          <a:prstGeom prst="rect">
            <a:avLst/>
          </a:prstGeom>
        </p:spPr>
      </p:pic>
      <p:pic>
        <p:nvPicPr>
          <p:cNvPr id="13" name="журчание реки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056571" y="4951732"/>
            <a:ext cx="487363" cy="487363"/>
          </a:xfrm>
          <a:prstGeom prst="rect">
            <a:avLst/>
          </a:prstGeom>
        </p:spPr>
      </p:pic>
      <p:pic>
        <p:nvPicPr>
          <p:cNvPr id="14" name="жабы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056571" y="5628716"/>
            <a:ext cx="487363" cy="48736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581" y="3471693"/>
            <a:ext cx="2960077" cy="296007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69" y="5872397"/>
            <a:ext cx="817824" cy="8242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69" y="192972"/>
            <a:ext cx="1940666" cy="197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64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44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484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061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636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F2045DBF-0292-4F8A-8226-B22C50332DBD}"/>
</file>

<file path=customXml/itemProps2.xml><?xml version="1.0" encoding="utf-8"?>
<ds:datastoreItem xmlns:ds="http://schemas.openxmlformats.org/officeDocument/2006/customXml" ds:itemID="{25271329-8DC6-4B2D-B804-845D6CB8F90C}"/>
</file>

<file path=customXml/itemProps3.xml><?xml version="1.0" encoding="utf-8"?>
<ds:datastoreItem xmlns:ds="http://schemas.openxmlformats.org/officeDocument/2006/customXml" ds:itemID="{DD75B588-FFF3-446C-BDFB-5A033AB6FDF0}"/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Широкоэкранный</PresentationFormat>
  <Paragraphs>0</Paragraphs>
  <Slides>1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4</cp:revision>
  <dcterms:created xsi:type="dcterms:W3CDTF">2026-01-07T08:17:59Z</dcterms:created>
  <dcterms:modified xsi:type="dcterms:W3CDTF">2026-01-07T08:43:37Z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