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F38EE-BDDB-420C-B0FB-892A9807D536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319B-8E59-41D0-A9E7-73B3BC8F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89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F38EE-BDDB-420C-B0FB-892A9807D536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319B-8E59-41D0-A9E7-73B3BC8F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639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F38EE-BDDB-420C-B0FB-892A9807D536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319B-8E59-41D0-A9E7-73B3BC8F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973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F38EE-BDDB-420C-B0FB-892A9807D536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319B-8E59-41D0-A9E7-73B3BC8F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720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F38EE-BDDB-420C-B0FB-892A9807D536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319B-8E59-41D0-A9E7-73B3BC8F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927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F38EE-BDDB-420C-B0FB-892A9807D536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319B-8E59-41D0-A9E7-73B3BC8F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415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F38EE-BDDB-420C-B0FB-892A9807D536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319B-8E59-41D0-A9E7-73B3BC8F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368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F38EE-BDDB-420C-B0FB-892A9807D536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319B-8E59-41D0-A9E7-73B3BC8F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668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F38EE-BDDB-420C-B0FB-892A9807D536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319B-8E59-41D0-A9E7-73B3BC8F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251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F38EE-BDDB-420C-B0FB-892A9807D536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319B-8E59-41D0-A9E7-73B3BC8F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693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F38EE-BDDB-420C-B0FB-892A9807D536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319B-8E59-41D0-A9E7-73B3BC8F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409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F38EE-BDDB-420C-B0FB-892A9807D536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8319B-8E59-41D0-A9E7-73B3BC8F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522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microsoft.com/office/2007/relationships/hdphoto" Target="../media/hdphoto3.wdp"/><Relationship Id="rId26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20" Type="http://schemas.openxmlformats.org/officeDocument/2006/relationships/image" Target="../media/image16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1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microsoft.com/office/2007/relationships/hdphoto" Target="../media/hdphoto4.wdp"/><Relationship Id="rId28" Type="http://schemas.openxmlformats.org/officeDocument/2006/relationships/image" Target="../media/image23.png"/><Relationship Id="rId10" Type="http://schemas.openxmlformats.org/officeDocument/2006/relationships/image" Target="../media/image9.png"/><Relationship Id="rId19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openxmlformats.org/officeDocument/2006/relationships/image" Target="../media/image18.png"/><Relationship Id="rId27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71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39" y="685800"/>
            <a:ext cx="8759950" cy="5547946"/>
          </a:xfrm>
          <a:prstGeom prst="roundRect">
            <a:avLst>
              <a:gd name="adj" fmla="val 1291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8" t="5899" r="11453" b="10641"/>
          <a:stretch/>
        </p:blipFill>
        <p:spPr>
          <a:xfrm>
            <a:off x="1770774" y="3006603"/>
            <a:ext cx="2573690" cy="290310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00" y="3818709"/>
            <a:ext cx="3108389" cy="226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677" y="3542620"/>
            <a:ext cx="1968350" cy="122400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626" y="3434830"/>
            <a:ext cx="689890" cy="72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744" y="3219772"/>
            <a:ext cx="900000" cy="90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64" y="3183523"/>
            <a:ext cx="767520" cy="936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220" y="3575858"/>
            <a:ext cx="936000" cy="93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115" y="3763205"/>
            <a:ext cx="765159" cy="756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669" y="3379209"/>
            <a:ext cx="1082321" cy="111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8" t="21454" r="7114" b="21068"/>
          <a:stretch/>
        </p:blipFill>
        <p:spPr>
          <a:xfrm>
            <a:off x="4567500" y="2285502"/>
            <a:ext cx="1454828" cy="972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61" b="89844" l="5469" r="95898">
                        <a14:foregroundMark x1="11914" y1="65137" x2="32129" y2="72070"/>
                        <a14:foregroundMark x1="27637" y1="73926" x2="51270" y2="77734"/>
                        <a14:foregroundMark x1="55762" y1="77734" x2="76465" y2="74219"/>
                        <a14:foregroundMark x1="79785" y1="72070" x2="86914" y2="66895"/>
                        <a14:foregroundMark x1="80371" y1="67578" x2="76465" y2="66797"/>
                        <a14:foregroundMark x1="82227" y1="74219" x2="83887" y2="73242"/>
                        <a14:foregroundMark x1="86719" y1="71680" x2="89160" y2="67578"/>
                        <a14:foregroundMark x1="78320" y1="75488" x2="69824" y2="76758"/>
                        <a14:foregroundMark x1="68848" y1="77734" x2="61523" y2="78125"/>
                        <a14:foregroundMark x1="59961" y1="78711" x2="51367" y2="78613"/>
                        <a14:foregroundMark x1="49023" y1="79102" x2="40625" y2="79102"/>
                        <a14:foregroundMark x1="38379" y1="80469" x2="45605" y2="81250"/>
                        <a14:foregroundMark x1="46387" y1="81250" x2="62109" y2="80762"/>
                        <a14:foregroundMark x1="38965" y1="79785" x2="28711" y2="77051"/>
                        <a14:foregroundMark x1="10254" y1="66797" x2="10059" y2="65918"/>
                        <a14:foregroundMark x1="11621" y1="61426" x2="13281" y2="59863"/>
                        <a14:foregroundMark x1="19043" y1="66895" x2="19043" y2="66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21" y="1304342"/>
            <a:ext cx="1620000" cy="162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125" b="95215" l="9961" r="89844">
                        <a14:foregroundMark x1="43848" y1="16895" x2="53809" y2="17480"/>
                        <a14:foregroundMark x1="54102" y1="18066" x2="44727" y2="19629"/>
                        <a14:foregroundMark x1="44922" y1="24707" x2="52051" y2="39844"/>
                        <a14:foregroundMark x1="55371" y1="39355" x2="55078" y2="27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29" t="7692" r="30812" b="53974"/>
          <a:stretch/>
        </p:blipFill>
        <p:spPr>
          <a:xfrm>
            <a:off x="7274978" y="1350033"/>
            <a:ext cx="1034972" cy="100800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622" y="3724856"/>
            <a:ext cx="1260000" cy="126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19" y="4461283"/>
            <a:ext cx="900000" cy="90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8" t="21454" r="7114" b="21068"/>
          <a:stretch/>
        </p:blipFill>
        <p:spPr>
          <a:xfrm>
            <a:off x="4542816" y="2232549"/>
            <a:ext cx="1454828" cy="972000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125" b="95215" l="9961" r="89844">
                        <a14:foregroundMark x1="43848" y1="16895" x2="53809" y2="17480"/>
                        <a14:foregroundMark x1="54102" y1="18066" x2="44727" y2="19629"/>
                        <a14:foregroundMark x1="44922" y1="24707" x2="52051" y2="39844"/>
                        <a14:foregroundMark x1="55371" y1="39355" x2="55078" y2="27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29" t="7692" r="30812" b="53974"/>
          <a:stretch/>
        </p:blipFill>
        <p:spPr>
          <a:xfrm>
            <a:off x="7331520" y="1308949"/>
            <a:ext cx="1034972" cy="1008000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600" y="4458157"/>
            <a:ext cx="900000" cy="90000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61" b="89844" l="5469" r="95898">
                        <a14:foregroundMark x1="11914" y1="65137" x2="32129" y2="72070"/>
                        <a14:foregroundMark x1="27637" y1="73926" x2="51270" y2="77734"/>
                        <a14:foregroundMark x1="55762" y1="77734" x2="76465" y2="74219"/>
                        <a14:foregroundMark x1="79785" y1="72070" x2="86914" y2="66895"/>
                        <a14:foregroundMark x1="80371" y1="67578" x2="76465" y2="66797"/>
                        <a14:foregroundMark x1="82227" y1="74219" x2="83887" y2="73242"/>
                        <a14:foregroundMark x1="86719" y1="71680" x2="89160" y2="67578"/>
                        <a14:foregroundMark x1="78320" y1="75488" x2="69824" y2="76758"/>
                        <a14:foregroundMark x1="68848" y1="77734" x2="61523" y2="78125"/>
                        <a14:foregroundMark x1="59961" y1="78711" x2="51367" y2="78613"/>
                        <a14:foregroundMark x1="49023" y1="79102" x2="40625" y2="79102"/>
                        <a14:foregroundMark x1="38379" y1="80469" x2="45605" y2="81250"/>
                        <a14:foregroundMark x1="46387" y1="81250" x2="62109" y2="80762"/>
                        <a14:foregroundMark x1="38965" y1="79785" x2="28711" y2="77051"/>
                        <a14:foregroundMark x1="10254" y1="66797" x2="10059" y2="65918"/>
                        <a14:foregroundMark x1="11621" y1="61426" x2="13281" y2="59863"/>
                        <a14:foregroundMark x1="19043" y1="66895" x2="19043" y2="66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905" y="1304342"/>
            <a:ext cx="1584000" cy="158400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864" y="3722945"/>
            <a:ext cx="1260000" cy="126000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620" y="4615888"/>
            <a:ext cx="1260000" cy="1260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555" y="4593061"/>
            <a:ext cx="1260000" cy="126000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" b="5170"/>
          <a:stretch/>
        </p:blipFill>
        <p:spPr>
          <a:xfrm>
            <a:off x="914939" y="685800"/>
            <a:ext cx="8759950" cy="5547946"/>
          </a:xfrm>
          <a:prstGeom prst="roundRect">
            <a:avLst>
              <a:gd name="adj" fmla="val 1349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445" y="3743169"/>
            <a:ext cx="2371444" cy="237144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5587">
            <a:off x="1268526" y="1293996"/>
            <a:ext cx="514053" cy="523270"/>
          </a:xfrm>
          <a:prstGeom prst="rect">
            <a:avLst/>
          </a:prstGeom>
          <a:effectLst>
            <a:glow rad="152400">
              <a:srgbClr val="CC00CC">
                <a:alpha val="93000"/>
              </a:srgbClr>
            </a:glo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8" y="6086709"/>
            <a:ext cx="777611" cy="67290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557" y="821262"/>
            <a:ext cx="2238312" cy="22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6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-0.18321 0.03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-0.21459 0.0194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25339 0.0305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69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59259E-6 L -0.24141 0.0851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70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19818 0.0851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-0.16705 0.0682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9" y="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BE91F20-154D-45D9-AB24-AB583E919292}"/>
</file>

<file path=customXml/itemProps2.xml><?xml version="1.0" encoding="utf-8"?>
<ds:datastoreItem xmlns:ds="http://schemas.openxmlformats.org/officeDocument/2006/customXml" ds:itemID="{606DDB8F-67F5-4A7A-A227-7E510BB86890}"/>
</file>

<file path=customXml/itemProps3.xml><?xml version="1.0" encoding="utf-8"?>
<ds:datastoreItem xmlns:ds="http://schemas.openxmlformats.org/officeDocument/2006/customXml" ds:itemID="{B54C51C3-CD11-4F7B-9843-7B34ACB0056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2026-01-08T06:58:32Z</dcterms:created>
  <dcterms:modified xsi:type="dcterms:W3CDTF">2026-01-08T06:59:15Z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