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9" d="100"/>
          <a:sy n="39" d="100"/>
        </p:scale>
        <p:origin x="2357" y="11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5AA91E-6218-8302-789A-631A6CE570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F68FF4E-8B8D-6B4E-702E-BFE1F3C689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ABA6BB-3375-8006-4CB0-7A4280A0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DF88A-8290-4A33-9E69-666DC3DD7C02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72FBB4-9000-66F2-DF9A-EA7F58032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71F7A4-48B6-1583-26C2-7CD5D251C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B8DC-5777-4761-8DD6-69A64D063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227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5773EF-9194-3C1D-6A7D-A4A24F113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7A9F6CB-CCC8-56F0-9D82-D4DB318B98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C294B0-0B29-EF6F-FBA2-977F9A12E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DF88A-8290-4A33-9E69-666DC3DD7C02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0EA5BE-CEB5-A07B-106D-CAE12138D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6AAA49-934A-5580-4323-92FD6E0DD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B8DC-5777-4761-8DD6-69A64D063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47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17C31A-5581-AC6A-194B-12F62D715A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B3416C-839B-E3CA-2EDF-119E4FBD6C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3DDF89-E01E-B06E-61A3-1DB39D31D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DF88A-8290-4A33-9E69-666DC3DD7C02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2FAC12-DD8C-D836-652F-A01F607DA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856A89-D32A-6F2F-97F8-6E3CFDE78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B8DC-5777-4761-8DD6-69A64D063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044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508AFF-2E95-7FF4-7F35-529219998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15A04D-616D-65D8-C94C-CE47419BF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4FF8C7-EC0B-D18F-701D-4B1B2CF9D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DF88A-8290-4A33-9E69-666DC3DD7C02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49B83E-75C2-081B-07B5-53D8FE8BC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B4B9F9-1DDD-DCEA-F0D0-84D822ECC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B8DC-5777-4761-8DD6-69A64D063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225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F7388D-311C-07A2-78CA-90C50DA23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A23F4C-FD27-120B-1189-F596862132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67B634-F761-B38B-1E60-D2B017977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DF88A-8290-4A33-9E69-666DC3DD7C02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643C5B-E78F-72C0-B14B-6B72688E9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31C9B1-46D0-2ADE-2CEA-8AEC3D922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B8DC-5777-4761-8DD6-69A64D063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153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51BA8F-F7D7-3604-4451-7271E9270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A6029A-C3D8-CD6D-6A20-F24850C978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B3E295-A6A6-97F9-F64F-86C586F6F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D9EF5D-8ECD-1DE4-1820-864615468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DF88A-8290-4A33-9E69-666DC3DD7C02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5F1FA6B-8673-F56A-C481-859C07379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E0E320-869B-E313-D436-7ABDB660C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B8DC-5777-4761-8DD6-69A64D063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243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3C95A1-A03F-EF9D-FB37-1526ED29B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D7ECF0-4951-6ABD-A38F-E972CF85C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C223AFF-8FFA-5E0E-F50F-2D1A3C39B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4EAC837-BC80-61CC-42B3-53A223401B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D3E2735-1D4D-BF9C-1758-49E7B71261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127D814-B8E0-7B69-7A3D-C22EE9786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DF88A-8290-4A33-9E69-666DC3DD7C02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D42AC0B-9AAB-08A5-5643-4A7953BEA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20B7802-DF9B-8379-A75B-A19AB74A2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B8DC-5777-4761-8DD6-69A64D063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091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24D580-8FFE-2FA6-B5F1-7B3F7119C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4BDB900-B31E-FCCC-C1AF-CCED3CD9D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DF88A-8290-4A33-9E69-666DC3DD7C02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0B14B5E-D96A-764A-FD76-AEE353DB7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849D254-C526-6F8D-C605-E8EA4F7FA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B8DC-5777-4761-8DD6-69A64D063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393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F248A00-F70E-C6F4-16EF-090D53ED2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DF88A-8290-4A33-9E69-666DC3DD7C02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B5049B4-DAF6-42B8-0EFB-0FF39ACCA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702DEC2-8226-939B-6F57-E47D22607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B8DC-5777-4761-8DD6-69A64D063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953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0ED13C-7906-B1A2-8C80-E86E49691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10A5E0-56DB-0D89-C206-2826ED446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86AD615-8CBC-A0D4-7ADE-46FB58EAC7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9CB0DB-9032-E2B5-283D-A01088734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DF88A-8290-4A33-9E69-666DC3DD7C02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F5BA4C-4338-2921-C848-41C4DABF4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41FDE0-2F4E-7E77-A2C3-36A8DC3EB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B8DC-5777-4761-8DD6-69A64D063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133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7BAA18-8B90-1966-8AD0-292B887E8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32DF8FA-BEB6-D35F-86C7-CB97944736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7F3F05-2A88-A6DA-24EA-9C602E357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0DB8A3-B253-B41E-8B8B-9CE4D6DD3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DF88A-8290-4A33-9E69-666DC3DD7C02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DA1CD8-071E-AA47-CA6F-F5C8FE61C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893CDA-83CD-4035-FFEF-7E2D32046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B8DC-5777-4761-8DD6-69A64D063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42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8BBFFB-E1BD-77C7-3B7D-12CDD3446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050AC2-DB05-E30E-A24B-0E7B28BAC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7A401C-CFC4-337A-4808-BCABC57379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DF88A-8290-4A33-9E69-666DC3DD7C02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22D81D-DDE0-EAFB-CCA9-77251FEC68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95B08F-7A1F-44DA-B106-D1FCDEBE99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FB8DC-5777-4761-8DD6-69A64D063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856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microsoft.com/office/2007/relationships/hdphoto" Target="../media/hdphoto3.wdp"/><Relationship Id="rId3" Type="http://schemas.openxmlformats.org/officeDocument/2006/relationships/image" Target="../media/image2.png"/><Relationship Id="rId21" Type="http://schemas.openxmlformats.org/officeDocument/2006/relationships/image" Target="../media/image16.png"/><Relationship Id="rId7" Type="http://schemas.microsoft.com/office/2007/relationships/hdphoto" Target="../media/hdphoto2.wdp"/><Relationship Id="rId12" Type="http://schemas.openxmlformats.org/officeDocument/2006/relationships/image" Target="../media/image9.sv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svg"/><Relationship Id="rId20" Type="http://schemas.microsoft.com/office/2007/relationships/hdphoto" Target="../media/hdphoto4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svg"/><Relationship Id="rId19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70CA050-0A54-B5DD-8669-22D7066446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" y="-112951"/>
            <a:ext cx="12251053" cy="7000601"/>
          </a:xfrm>
          <a:prstGeom prst="rect">
            <a:avLst/>
          </a:prstGeom>
        </p:spPr>
      </p:pic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BE8A555F-8037-D54C-1108-993904F5F438}"/>
              </a:ext>
            </a:extLst>
          </p:cNvPr>
          <p:cNvSpPr/>
          <p:nvPr/>
        </p:nvSpPr>
        <p:spPr>
          <a:xfrm>
            <a:off x="827216" y="1054013"/>
            <a:ext cx="8661400" cy="5521960"/>
          </a:xfrm>
          <a:prstGeom prst="roundRect">
            <a:avLst/>
          </a:prstGeom>
          <a:solidFill>
            <a:schemeClr val="bg1">
              <a:alpha val="90000"/>
            </a:schemeClr>
          </a:solidFill>
          <a:effectLst>
            <a:glow rad="127000">
              <a:schemeClr val="accent1">
                <a:alpha val="9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alpha val="90000"/>
                </a:prstClr>
              </a:solidFill>
              <a:effectLst>
                <a:glow>
                  <a:srgbClr val="4472C4"/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2FF08A8-CCCD-C266-DB70-22743949D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46387" y1="72559" x2="46387" y2="72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21" r="8621"/>
          <a:stretch/>
        </p:blipFill>
        <p:spPr>
          <a:xfrm>
            <a:off x="-484463" y="849237"/>
            <a:ext cx="6252102" cy="755462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2333FAF-ACA4-784A-1E48-23ADDE591B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49219" y1="71875" x2="49219" y2="7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2626" y="3614489"/>
            <a:ext cx="3429001" cy="342900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6681AF9-B483-FACA-630C-9CCE53655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820" y="3527017"/>
            <a:ext cx="2745827" cy="274582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CFEC5C3-F1A4-999F-0EF2-91929DD4CF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27" b="90182" l="7833" r="96030">
                        <a14:foregroundMark x1="8584" y1="67273" x2="7833" y2="76242"/>
                        <a14:foregroundMark x1="44850" y1="90545" x2="63305" y2="86909"/>
                        <a14:foregroundMark x1="63305" y1="86909" x2="63305" y2="86909"/>
                        <a14:foregroundMark x1="90236" y1="42788" x2="88305" y2="63879"/>
                        <a14:foregroundMark x1="94421" y1="29818" x2="94635" y2="39515"/>
                        <a14:foregroundMark x1="59120" y1="11030" x2="57725" y2="9697"/>
                        <a14:foregroundMark x1="96030" y1="4727" x2="96030" y2="4727"/>
                        <a14:foregroundMark x1="29395" y1="23828" x2="35645" y2="28027"/>
                        <a14:foregroundMark x1="26270" y1="25879" x2="35645" y2="29492"/>
                        <a14:foregroundMark x1="47559" y1="68066" x2="54199" y2="86133"/>
                        <a14:foregroundMark x1="54199" y1="86133" x2="53809" y2="75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6419" y="3348814"/>
            <a:ext cx="3514752" cy="351475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4CD620F-E955-F690-E87E-056FE4F11F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48317"/>
            <a:ext cx="1298785" cy="1314920"/>
          </a:xfrm>
          <a:prstGeom prst="rect">
            <a:avLst/>
          </a:prstGeom>
        </p:spPr>
      </p:pic>
      <p:cxnSp>
        <p:nvCxnSpPr>
          <p:cNvPr id="7" name="Пряма сполучна лінія 12">
            <a:extLst>
              <a:ext uri="{FF2B5EF4-FFF2-40B4-BE49-F238E27FC236}">
                <a16:creationId xmlns:a16="http://schemas.microsoft.com/office/drawing/2014/main" id="{39D3EAC7-8F10-89C0-C619-77D226E9A559}"/>
              </a:ext>
            </a:extLst>
          </p:cNvPr>
          <p:cNvCxnSpPr>
            <a:cxnSpLocks/>
          </p:cNvCxnSpPr>
          <p:nvPr/>
        </p:nvCxnSpPr>
        <p:spPr>
          <a:xfrm>
            <a:off x="3382626" y="3013725"/>
            <a:ext cx="0" cy="3116764"/>
          </a:xfrm>
          <a:prstGeom prst="line">
            <a:avLst/>
          </a:prstGeom>
          <a:noFill/>
          <a:ln w="76200" cap="flat" cmpd="sng" algn="ctr">
            <a:solidFill>
              <a:srgbClr val="0070C0"/>
            </a:solidFill>
            <a:prstDash val="solid"/>
          </a:ln>
          <a:effectLst/>
        </p:spPr>
      </p:cxnSp>
      <p:sp>
        <p:nvSpPr>
          <p:cNvPr id="9" name="Дуга 8">
            <a:extLst>
              <a:ext uri="{FF2B5EF4-FFF2-40B4-BE49-F238E27FC236}">
                <a16:creationId xmlns:a16="http://schemas.microsoft.com/office/drawing/2014/main" id="{595842BD-DCFE-4187-1E35-01E6B30DF9FE}"/>
              </a:ext>
            </a:extLst>
          </p:cNvPr>
          <p:cNvSpPr/>
          <p:nvPr/>
        </p:nvSpPr>
        <p:spPr>
          <a:xfrm rot="16200000" flipH="1">
            <a:off x="502894" y="2445223"/>
            <a:ext cx="3735778" cy="1018519"/>
          </a:xfrm>
          <a:prstGeom prst="arc">
            <a:avLst>
              <a:gd name="adj1" fmla="val 16348674"/>
              <a:gd name="adj2" fmla="val 21556235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2DEC2760-96CD-F7CD-BBE8-91500217C4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-4913" t="-10965" r="-5866" b="-9066"/>
          <a:stretch>
            <a:fillRect/>
          </a:stretch>
        </p:blipFill>
        <p:spPr bwMode="auto">
          <a:xfrm>
            <a:off x="6332242" y="1274230"/>
            <a:ext cx="2953340" cy="2555916"/>
          </a:xfrm>
          <a:prstGeom prst="rect">
            <a:avLst/>
          </a:prstGeom>
          <a:noFill/>
          <a:effectLst>
            <a:glow rad="241300">
              <a:sysClr val="window" lastClr="FFFFFF">
                <a:alpha val="93000"/>
              </a:sys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96187F4F-2691-4EBA-0371-9072B25EF56D}"/>
              </a:ext>
            </a:extLst>
          </p:cNvPr>
          <p:cNvCxnSpPr>
            <a:cxnSpLocks/>
          </p:cNvCxnSpPr>
          <p:nvPr/>
        </p:nvCxnSpPr>
        <p:spPr>
          <a:xfrm flipV="1">
            <a:off x="2325257" y="4813120"/>
            <a:ext cx="1094280" cy="7219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>
            <a:extLst>
              <a:ext uri="{FF2B5EF4-FFF2-40B4-BE49-F238E27FC236}">
                <a16:creationId xmlns:a16="http://schemas.microsoft.com/office/drawing/2014/main" id="{09ED55F0-6E07-1CDA-2B5C-AA4DFDC476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t="-2116" b="12"/>
          <a:stretch>
            <a:fillRect/>
          </a:stretch>
        </p:blipFill>
        <p:spPr bwMode="auto">
          <a:xfrm rot="10589492">
            <a:off x="1414509" y="1328209"/>
            <a:ext cx="1848052" cy="2741227"/>
          </a:xfrm>
          <a:prstGeom prst="rect">
            <a:avLst/>
          </a:prstGeom>
          <a:noFill/>
          <a:effectLst>
            <a:glow rad="241300">
              <a:sysClr val="window" lastClr="FFFFFF">
                <a:alpha val="93000"/>
              </a:sys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A7CDACD-BB1E-EAC5-2BC7-73DFC56A10A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-5873" r="-1815"/>
          <a:stretch>
            <a:fillRect/>
          </a:stretch>
        </p:blipFill>
        <p:spPr>
          <a:xfrm>
            <a:off x="3852022" y="1377077"/>
            <a:ext cx="2480220" cy="2846621"/>
          </a:xfrm>
          <a:prstGeom prst="rect">
            <a:avLst/>
          </a:prstGeom>
          <a:effectLst>
            <a:glow rad="266700">
              <a:sysClr val="window" lastClr="FFFFFF">
                <a:alpha val="90000"/>
              </a:sysClr>
            </a:glow>
          </a:effectLst>
        </p:spPr>
      </p:pic>
      <p:pic>
        <p:nvPicPr>
          <p:cNvPr id="25" name="Picture 6">
            <a:extLst>
              <a:ext uri="{FF2B5EF4-FFF2-40B4-BE49-F238E27FC236}">
                <a16:creationId xmlns:a16="http://schemas.microsoft.com/office/drawing/2014/main" id="{0CDE0D15-8C99-A4EA-40FB-E8AA20CD69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t="-5002" b="-4129"/>
          <a:stretch/>
        </p:blipFill>
        <p:spPr bwMode="auto">
          <a:xfrm>
            <a:off x="7214123" y="3756147"/>
            <a:ext cx="1709994" cy="2577017"/>
          </a:xfrm>
          <a:prstGeom prst="rect">
            <a:avLst/>
          </a:prstGeom>
          <a:noFill/>
          <a:effectLst>
            <a:glow rad="457200">
              <a:sysClr val="window" lastClr="FFFFFF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676580D-44D8-31BB-BD07-469D7AAB8E4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44" y="3387350"/>
            <a:ext cx="3908385" cy="390838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785DD3F7-52B6-1608-63A8-1305FF24873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09" t="15590" r="27288" b="25158"/>
          <a:stretch>
            <a:fillRect/>
          </a:stretch>
        </p:blipFill>
        <p:spPr>
          <a:xfrm flipH="1">
            <a:off x="4439995" y="4245351"/>
            <a:ext cx="1791377" cy="2215759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48154F5-4B61-62EB-FCF1-3CBD3AE4B3A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4008" y="1166603"/>
            <a:ext cx="3491099" cy="354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73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24C6F37-DCFB-4901-9F39-97198D1E8174}"/>
</file>

<file path=customXml/itemProps2.xml><?xml version="1.0" encoding="utf-8"?>
<ds:datastoreItem xmlns:ds="http://schemas.openxmlformats.org/officeDocument/2006/customXml" ds:itemID="{32E6E6FE-1367-40BC-BBA5-A465DD2DFAE7}"/>
</file>

<file path=customXml/itemProps3.xml><?xml version="1.0" encoding="utf-8"?>
<ds:datastoreItem xmlns:ds="http://schemas.openxmlformats.org/officeDocument/2006/customXml" ds:itemID="{9EE1471F-C3C9-4699-B8D6-1DE30BE5314A}"/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2</cp:revision>
  <dcterms:created xsi:type="dcterms:W3CDTF">2026-01-06T12:48:01Z</dcterms:created>
  <dcterms:modified xsi:type="dcterms:W3CDTF">2026-01-07T23:39:03Z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