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2035" y="10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186A5-3ABE-A5FE-E3F6-0D12C5851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2A07D6-50EF-5F24-B600-24B0AB6A0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82637-236E-3900-0051-8C69BD9E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7BF9E3-A515-C51D-939B-29C8E81A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E76740-9717-DD7B-F704-B64871CC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6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3E957-5B7D-FF93-F4BF-314B3417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B99B48-83C9-D108-9DF9-EC4020EA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81375-71E4-D0AA-82BE-6B1B345A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2846E-D3FF-E936-3286-C970B4E2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5BAE9-3D4C-9628-50C5-4C80E2F8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7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B0741B-0A08-3F10-80EB-5D3BE8038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CF0538-9E6D-3065-A9C7-81BD37F53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878D0-5C54-1E77-AEEF-F2F41B26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393B00-B599-A55A-8580-B6947302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DAB77-7904-F08C-9376-3AF81448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7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ECB22-1D29-094F-4DF3-98984711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87779-A727-943E-7BCF-DE045AF07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773DA2-99BE-9814-1120-24FC1AB8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3D879-1044-C9A1-6904-82C54C60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F8340-2AE3-37ED-9A9B-DC9D112B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97B1A-B33C-355A-7D9E-9B14E371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2879B-A4E3-8286-64B4-C639A0A4D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7E1D8-D4C3-2534-093D-14EFD671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1986B5-16CD-FB36-B4DC-39EBC11D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FFB7D-C38E-2846-FF07-0A067FDF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3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B7B23-CF12-2DE0-948C-D685F964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9A12A-550A-8217-5234-03E74C8DC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D98EC2-34AC-BA53-1587-9681D2D0C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5EE8CA-F2A1-150C-3AEC-9D342A68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D1AA56-256C-5F5B-83B3-1721EF8C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93F145-D37C-315A-FC59-2317C41A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6F440-41B3-8ACC-FF16-20EEE3D2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28DC5-EE6B-E880-5B8F-1AEAB609E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DD375E-A0D7-5B2E-E88A-FB0F969BD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0BD01D-B00C-9348-8123-AEA9B29D4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A08877-E3DD-EC04-AB3D-7CEAA4376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70AC76-E2E4-1527-F8D0-CEF9AA89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B8EEB4-3395-F2E3-2B45-3B56AEFD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56670-6CBA-F0BE-78C5-E3836904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6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89DC2-0D5B-2779-39C1-BF80F133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DE2D8A-0386-939A-0804-AC8A2F76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410D2E-A233-8D74-4269-D08A716B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F4EB43-7AAB-A894-3CAE-3E864482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1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3A2FCE-8A7E-A000-5DF6-39DA27D7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2CDBD7-A0D4-4767-B57A-9F29472B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9F237E-6419-93FA-4BE2-C959C416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3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1F7DF-7016-8566-655F-94969F07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A577A-2EB3-27A1-21CF-AFB1CADB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582AF4-BB22-D423-A026-25C4FEC90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1C7B1B-8FF7-3E6F-87E3-1FA14BA2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6D638-6F93-FD58-2796-02780B59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27F260-362D-BDB8-0741-4A2B1412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6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91C48-800A-FF44-3E8F-BBB2E5AF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B85688-3DF9-993E-A61E-9B9226EA4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1530B-3610-94C9-BF63-A6F4BEE5D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BB1928-E0DB-2ADE-F7BE-404A8850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4CA2BB-BDAF-1696-5599-5045CE22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5D6B58-5AD3-0B38-B503-F6E3BCB1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1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7BE0B-2FE9-BF46-01C7-D33E5A74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DFD71-8A46-B13F-030D-77D21225E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02E9E-D2F5-831B-9A63-8474C6DFD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92495-0ADB-40D5-99FD-48737479E80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5EFC1-0880-059C-E13C-ECEE12153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03B65D-86AB-A20E-CC1A-729D2BA25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83B5-88BB-4E97-BBEF-EA900A8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0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6.sv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223750" cy="69850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487156" y="1054013"/>
            <a:ext cx="8661400" cy="5521960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>
                  <a:alpha val="90000"/>
                </a:schemeClr>
              </a:solidFill>
              <a:effectLst>
                <a:glow>
                  <a:schemeClr val="accent1"/>
                </a:glow>
              </a:effectLst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18148" r="25407" b="21964"/>
          <a:stretch>
            <a:fillRect/>
          </a:stretch>
        </p:blipFill>
        <p:spPr>
          <a:xfrm>
            <a:off x="568607" y="2510366"/>
            <a:ext cx="3417263" cy="41291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163" y="3814993"/>
            <a:ext cx="2200288" cy="2657014"/>
          </a:xfrm>
          <a:prstGeom prst="rect">
            <a:avLst/>
          </a:prstGeom>
        </p:spPr>
      </p:pic>
      <p:cxnSp>
        <p:nvCxnSpPr>
          <p:cNvPr id="4" name="Пряма сполучна лінія 4">
            <a:extLst>
              <a:ext uri="{FF2B5EF4-FFF2-40B4-BE49-F238E27FC236}">
                <a16:creationId xmlns:a16="http://schemas.microsoft.com/office/drawing/2014/main" id="{6587FA5A-9EC4-3656-8016-347D5E105E1E}"/>
              </a:ext>
            </a:extLst>
          </p:cNvPr>
          <p:cNvCxnSpPr>
            <a:cxnSpLocks/>
          </p:cNvCxnSpPr>
          <p:nvPr/>
        </p:nvCxnSpPr>
        <p:spPr>
          <a:xfrm>
            <a:off x="1352743" y="3253210"/>
            <a:ext cx="0" cy="2975928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Пряма сполучна лінія 2">
            <a:extLst>
              <a:ext uri="{FF2B5EF4-FFF2-40B4-BE49-F238E27FC236}">
                <a16:creationId xmlns:a16="http://schemas.microsoft.com/office/drawing/2014/main" id="{36F777B6-B23E-E39C-21E4-18DC0C44F4E6}"/>
              </a:ext>
            </a:extLst>
          </p:cNvPr>
          <p:cNvCxnSpPr>
            <a:cxnSpLocks/>
          </p:cNvCxnSpPr>
          <p:nvPr/>
        </p:nvCxnSpPr>
        <p:spPr>
          <a:xfrm>
            <a:off x="3179613" y="3253210"/>
            <a:ext cx="0" cy="3009795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Пряма сполучна лінія 3">
            <a:extLst>
              <a:ext uri="{FF2B5EF4-FFF2-40B4-BE49-F238E27FC236}">
                <a16:creationId xmlns:a16="http://schemas.microsoft.com/office/drawing/2014/main" id="{309AF9F9-4331-F2E7-B562-442455F1AA46}"/>
              </a:ext>
            </a:extLst>
          </p:cNvPr>
          <p:cNvCxnSpPr>
            <a:cxnSpLocks/>
          </p:cNvCxnSpPr>
          <p:nvPr/>
        </p:nvCxnSpPr>
        <p:spPr>
          <a:xfrm>
            <a:off x="1249914" y="3337431"/>
            <a:ext cx="2006521" cy="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78" y="3358482"/>
            <a:ext cx="2959297" cy="29592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794" y="2996141"/>
            <a:ext cx="3722253" cy="3752639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8335BA8A-C7C8-B1FD-5AC0-C33B32FCD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2947" r="-4014"/>
          <a:stretch/>
        </p:blipFill>
        <p:spPr bwMode="auto">
          <a:xfrm>
            <a:off x="3482816" y="4191239"/>
            <a:ext cx="2712403" cy="2105096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083D41D-6A82-EB28-3914-EC3711E59C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733649" y="1360650"/>
            <a:ext cx="1916193" cy="2299431"/>
          </a:xfrm>
          <a:prstGeom prst="rect">
            <a:avLst/>
          </a:prstGeom>
          <a:effectLst>
            <a:glow rad="533400">
              <a:sysClr val="window" lastClr="FFFFFF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5450FA1-DE08-F056-596E-43F745BAE4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 rot="401453">
            <a:off x="6641019" y="1455129"/>
            <a:ext cx="1766383" cy="2473634"/>
          </a:xfrm>
          <a:prstGeom prst="rect">
            <a:avLst/>
          </a:prstGeom>
          <a:effectLst>
            <a:glow rad="457200">
              <a:sysClr val="window" lastClr="FFFFFF">
                <a:alpha val="97000"/>
              </a:sys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3090C6F-901A-79FD-E804-652D8B74FC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105869" y="1360649"/>
            <a:ext cx="2058644" cy="2456724"/>
          </a:xfrm>
          <a:prstGeom prst="rect">
            <a:avLst/>
          </a:prstGeom>
          <a:effectLst>
            <a:glow rad="457200">
              <a:sysClr val="window" lastClr="FFFFFF">
                <a:alpha val="97000"/>
              </a:sys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E030967-83E4-FE6F-7B9E-C0EF650A34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2" r="-4552" b="-2970"/>
          <a:stretch/>
        </p:blipFill>
        <p:spPr>
          <a:xfrm rot="344615">
            <a:off x="1084312" y="4138207"/>
            <a:ext cx="2061860" cy="2113335"/>
          </a:xfrm>
          <a:prstGeom prst="rect">
            <a:avLst/>
          </a:prstGeom>
          <a:effectLst>
            <a:glow rad="431800">
              <a:sysClr val="window" lastClr="FFFFFF">
                <a:alpha val="93000"/>
              </a:sysClr>
            </a:glow>
          </a:effectLst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AC81B58D-77A8-5E4B-E78F-A42D7512D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-3581" r="-8158"/>
          <a:stretch/>
        </p:blipFill>
        <p:spPr bwMode="auto">
          <a:xfrm>
            <a:off x="6466434" y="4176982"/>
            <a:ext cx="2489329" cy="2052527"/>
          </a:xfrm>
          <a:prstGeom prst="rect">
            <a:avLst/>
          </a:prstGeom>
          <a:noFill/>
          <a:effectLst>
            <a:glow rad="4572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" y="102458"/>
            <a:ext cx="1054778" cy="9127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01" y="1178739"/>
            <a:ext cx="2815808" cy="28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4E2DE03-73D8-47BE-B460-465108CAB332}"/>
</file>

<file path=customXml/itemProps2.xml><?xml version="1.0" encoding="utf-8"?>
<ds:datastoreItem xmlns:ds="http://schemas.openxmlformats.org/officeDocument/2006/customXml" ds:itemID="{8DDCE717-70F7-4B8E-B021-EA943E382770}"/>
</file>

<file path=customXml/itemProps3.xml><?xml version="1.0" encoding="utf-8"?>
<ds:datastoreItem xmlns:ds="http://schemas.openxmlformats.org/officeDocument/2006/customXml" ds:itemID="{2F163591-0847-48E7-927C-7DEAD341559F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2026-01-06T09:55:03Z</dcterms:created>
  <dcterms:modified xsi:type="dcterms:W3CDTF">2026-01-07T23:32:26Z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