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2069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A042E-4F0B-BA0D-3096-A8F0B470E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13862-7B77-8FAB-4BB2-AB15F9977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0695D-9619-A8A7-E938-83BB2E57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7E11B-C994-D08B-C9D4-89A4CA69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6ECBD8-905F-3069-E1B8-C036822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3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FF05F-7A70-BB77-EB6D-4C9A9A90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668261-CF2F-9137-7820-E38A74716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04BF7-6503-9820-89C8-EF992466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B7B3C-37DA-2AE6-8EEE-F11F4391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7FCFA-1706-B7C8-FA3D-8F5BC54A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A45992-0473-1695-BC83-DE7674AB7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F12B1F-3EB8-D238-91E5-49F369813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2A867-0C0A-1171-CB70-B4E3E9E3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C77D4-37F8-68D1-D361-A8E2A04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B22F94-9A0E-86F0-733B-3141EB0C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5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CA3EA-94C8-486B-16FF-597829AD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7B99E-AD0C-B464-C81B-F891228D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8FB0D-A002-B0BF-45BA-9A5F334F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9CE2C-4C9B-2244-4A65-65150C45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BFD98-BF6C-A1B1-9791-DF6E9D7E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F4CE-4AA1-021A-BE10-46F641A2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5EF5F9-B308-2909-D619-A9425099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8873D-6A6B-BD47-229E-173AB05F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84E76D-879B-3351-9E4C-BFF779D5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7BDE1-8B28-2176-B364-0B737F44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A980-3D48-FE46-10C6-7FE60759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C900E-E930-A47E-3FEF-AC24CBF96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C0EB98-64B2-ADF2-B495-CF12E1781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4F4D41-ED52-68EA-9C44-235A9818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BFFC75-7576-E998-C7E0-9A0BFDB0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AD1D9-3ED6-C06F-C72B-CFDA054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0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68FB3-478B-C163-D932-2B608340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55526F-12CD-B864-EA47-869C4ABBC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E44ADE-A332-0F04-E0DE-EFE770292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F9FD24-0E12-44A7-55D4-3A8DB394F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FCA54E-E812-299C-AE4E-B60EC8A62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3C3E44-C610-C783-233F-FB0EE35C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760070-5A92-976E-A98C-DBBC309C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174C1B-80BA-60BD-3A62-F90326A8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3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0C2A5-4939-91ED-DA81-AA5CEF6A4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A1A5B8-0DAD-8D99-1043-E6D28E88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89116-0DE0-9D9A-F7BC-99AFF8DF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72B69A-8FA4-F4EA-4716-A94915E9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9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F7256C-26D3-7D79-ECC0-B134F2B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E826D7-1D6E-28B8-259A-CA8F3F2B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5F565-C1C1-3B65-3832-D7756E5D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3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22AE6-261F-AA5E-2C88-8CF179CA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573CD-EF78-A49C-84E3-2F29545D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5433A-462F-8454-13D7-A271115E0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A6A53-B45D-B523-B95E-97D548B4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B6C6BE-874E-EC53-9F7D-01A0061A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918EA-AB92-317E-7B5C-A2DABDF1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6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1B253-C24A-6253-5012-EF33120E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6642F0-77B5-A30A-8B97-7E0F653CD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0AA48-00E9-FFF3-8AD8-B7DBE325D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50458E-7E74-5A44-6CD5-E58EFEBE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F63BE-81E6-0DDB-440D-EF1FACAF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C50D8C-CFFE-D4CF-5CB6-DE184286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8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3AAA4-1B83-64F8-676C-0D825C30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CD1C2-D6CF-51A4-DC17-627F1F2D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C43E2-C49D-52ED-9573-5981BB7F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DEF4-49B1-4E4D-A0DA-FF9DCD13F07B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FE0AC-8095-F543-CD30-CD694A088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80D202-9453-BB10-98C5-749B5569F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C38C-CA04-480D-A40B-F194A88D7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0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sv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048" y="-112951"/>
            <a:ext cx="12251051" cy="7000601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610356" y="1097412"/>
            <a:ext cx="8661400" cy="5521960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6387" y1="72559" x2="46387" y2="7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600367" y="1505335"/>
            <a:ext cx="4109915" cy="58826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9219" y1="71875" x2="49219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355" y="3965479"/>
            <a:ext cx="2540839" cy="28097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29" y="3564478"/>
            <a:ext cx="2839958" cy="283995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8" b="92676" l="7813" r="95996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  <a14:foregroundMark x1="29395" y1="23828" x2="35645" y2="28027"/>
                        <a14:foregroundMark x1="26270" y1="25879" x2="35645" y2="29492"/>
                        <a14:foregroundMark x1="47559" y1="68066" x2="54199" y2="86133"/>
                        <a14:foregroundMark x1="54199" y1="86133" x2="53809" y2="75879"/>
                        <a14:foregroundMark x1="68848" y1="46289" x2="69727" y2="52539"/>
                        <a14:foregroundMark x1="76563" y1="71680" x2="68750" y2="92676"/>
                        <a14:foregroundMark x1="68750" y1="92676" x2="52441" y2="88770"/>
                        <a14:foregroundMark x1="25195" y1="90039" x2="20020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7214" y="2865224"/>
            <a:ext cx="3429000" cy="3429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872"/>
            <a:ext cx="1282543" cy="1292641"/>
          </a:xfrm>
          <a:prstGeom prst="rect">
            <a:avLst/>
          </a:prstGeom>
        </p:spPr>
      </p:pic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39D3EAC7-8F10-89C0-C619-77D226E9A559}"/>
              </a:ext>
            </a:extLst>
          </p:cNvPr>
          <p:cNvCxnSpPr>
            <a:cxnSpLocks/>
          </p:cNvCxnSpPr>
          <p:nvPr/>
        </p:nvCxnSpPr>
        <p:spPr>
          <a:xfrm>
            <a:off x="1270464" y="2954482"/>
            <a:ext cx="0" cy="3116764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2DEC2760-96CD-F7CD-BBE8-91500217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4913" t="-10965" r="-5866" b="-9066"/>
          <a:stretch>
            <a:fillRect/>
          </a:stretch>
        </p:blipFill>
        <p:spPr bwMode="auto">
          <a:xfrm>
            <a:off x="6350283" y="1240980"/>
            <a:ext cx="2953340" cy="2555916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6187F4F-2691-4EBA-0371-9072B25EF56D}"/>
              </a:ext>
            </a:extLst>
          </p:cNvPr>
          <p:cNvCxnSpPr>
            <a:cxnSpLocks/>
          </p:cNvCxnSpPr>
          <p:nvPr/>
        </p:nvCxnSpPr>
        <p:spPr>
          <a:xfrm flipV="1">
            <a:off x="1258581" y="4446678"/>
            <a:ext cx="828755" cy="721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7CDACD-BB1E-EAC5-2BC7-73DFC56A10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5873" r="-1815"/>
          <a:stretch>
            <a:fillRect/>
          </a:stretch>
        </p:blipFill>
        <p:spPr>
          <a:xfrm>
            <a:off x="6617255" y="3835936"/>
            <a:ext cx="2188918" cy="2512285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6A9829E-8D4A-3BE9-AD1B-E36BE4BF0ED4}"/>
              </a:ext>
            </a:extLst>
          </p:cNvPr>
          <p:cNvSpPr/>
          <p:nvPr/>
        </p:nvSpPr>
        <p:spPr>
          <a:xfrm>
            <a:off x="2087336" y="3047337"/>
            <a:ext cx="2119390" cy="283193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0CDE0D15-8C99-A4EA-40FB-E8AA20CD6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-5002" b="-4129"/>
          <a:stretch/>
        </p:blipFill>
        <p:spPr bwMode="auto">
          <a:xfrm>
            <a:off x="4072500" y="3882691"/>
            <a:ext cx="1689661" cy="2546375"/>
          </a:xfrm>
          <a:prstGeom prst="rect">
            <a:avLst/>
          </a:prstGeom>
          <a:noFill/>
          <a:effectLst>
            <a:glow rad="4572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676580D-44D8-31BB-BD07-469D7AAB8E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18222" r="24435" b="16811"/>
          <a:stretch>
            <a:fillRect/>
          </a:stretch>
        </p:blipFill>
        <p:spPr>
          <a:xfrm>
            <a:off x="909585" y="1240981"/>
            <a:ext cx="2136591" cy="253915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114" y="3305619"/>
            <a:ext cx="3491099" cy="354825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2AAF605-3875-DC31-3793-EDBC3E628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681" r="-8"/>
          <a:stretch>
            <a:fillRect/>
          </a:stretch>
        </p:blipFill>
        <p:spPr bwMode="auto">
          <a:xfrm>
            <a:off x="1156141" y="4239451"/>
            <a:ext cx="2188918" cy="1920609"/>
          </a:xfrm>
          <a:prstGeom prst="rect">
            <a:avLst/>
          </a:prstGeom>
          <a:noFill/>
          <a:effectLst>
            <a:glow rad="203200">
              <a:sysClr val="window" lastClr="FFFFFF">
                <a:alpha val="88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уква я">
            <a:extLst>
              <a:ext uri="{FF2B5EF4-FFF2-40B4-BE49-F238E27FC236}">
                <a16:creationId xmlns:a16="http://schemas.microsoft.com/office/drawing/2014/main" id="{032EA35E-973A-6B35-F8C9-A4B8F66FF21E}"/>
              </a:ext>
            </a:extLst>
          </p:cNvPr>
          <p:cNvSpPr/>
          <p:nvPr/>
        </p:nvSpPr>
        <p:spPr>
          <a:xfrm>
            <a:off x="3945191" y="1550769"/>
            <a:ext cx="2436958" cy="2013709"/>
          </a:xfrm>
          <a:custGeom>
            <a:avLst/>
            <a:gdLst/>
            <a:ahLst/>
            <a:cxnLst/>
            <a:rect l="l" t="t" r="r" b="b"/>
            <a:pathLst>
              <a:path w="1771936" h="2057400">
                <a:moveTo>
                  <a:pt x="0" y="0"/>
                </a:moveTo>
                <a:lnTo>
                  <a:pt x="1771936" y="0"/>
                </a:lnTo>
                <a:lnTo>
                  <a:pt x="177193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effectLst>
            <a:glow rad="190500">
              <a:sysClr val="window" lastClr="FFFFFF"/>
            </a:glo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FCAA25-6FF7-43D2-8B92-C0DCDBADA422}"/>
</file>

<file path=customXml/itemProps2.xml><?xml version="1.0" encoding="utf-8"?>
<ds:datastoreItem xmlns:ds="http://schemas.openxmlformats.org/officeDocument/2006/customXml" ds:itemID="{E42A601D-D7BB-426D-AFA6-519BF5C19D5C}"/>
</file>

<file path=customXml/itemProps3.xml><?xml version="1.0" encoding="utf-8"?>
<ds:datastoreItem xmlns:ds="http://schemas.openxmlformats.org/officeDocument/2006/customXml" ds:itemID="{2DA8DFEA-61C9-42FC-8221-C8CCEE135CE2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2026-01-06T13:10:58Z</dcterms:created>
  <dcterms:modified xsi:type="dcterms:W3CDTF">2026-01-07T23:49:18Z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