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01FB4-682B-7345-70B0-05BAB9EF6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EECFE1-7CC5-2087-F180-C450DC8FB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C3F60-6083-13E2-1D59-D0311995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27928-08C9-6CF3-B30D-78F03388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C586B4-9DD2-0DA0-5C06-33893BE8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2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333F2-A830-43FA-2372-DC8011D58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47A60C-7A2B-3550-2F93-1EBDE3C1C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DF357B-6318-42C3-E5D6-2C696B10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3EE40-5F1B-6132-22CB-BA68FD83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EB390-611E-D5B9-907C-DAA75AE6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7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01CCB4-299D-D2F8-94A1-D1CE8663A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384ADB-DF14-713B-EF57-6A0EB81DC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E19561-100E-8C69-9C43-97B99FFE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84D6B-2237-511E-061E-4C5CAF8D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B5098-6879-67E4-71DC-5BA03A88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5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6E04F-2D52-39F7-4FDB-88C8FF93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6FEE4-D804-3A36-EC93-86C772375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6236D4-426D-44A8-90D7-97B77891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C4BD5-F521-013A-C256-A6F61BC2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08ED3E-4AD8-58DC-4270-487FD0E4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0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E1E36-26AB-23BF-36DA-90B54DBF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9B0F9D-C1B1-09DD-9096-1D46CA6BB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AA6A43-2190-FFD8-DD7F-5E97BDAB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48690B-8926-8D81-47F9-CE7094C2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BBCBCC-48F0-2D11-BDE1-875E6DDF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7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74732-D3E2-748F-EE33-96B40927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A871A-33AE-E772-C670-9BFF5C303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FA536-FE3E-B592-4F3B-26346EDE5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28FEAC-5007-27A5-8ACB-F5736A79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94D961-FB6E-7172-5528-6D6F5513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31088-A1F2-A48D-603A-D9659C58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5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C277D-44E9-5877-DB57-AC7A79CB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DA390D-1249-A2FB-CB65-450A8C525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74CEA2-961A-DC57-2044-262C536AB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C983F2-CFCC-826F-0E81-CF3F915F1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33DEC-E019-0090-419E-ECBCC52F4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1A10F2-19CF-A33C-99D6-3BE52194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F4B377-E195-4971-9AEE-2CC57D7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C94A59-C7A9-4BA1-C0F1-01BC5221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4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D6328-6F16-D1E9-DB32-594C84C3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06B147-8301-6396-11B0-E2F9BC6C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D8470F-A942-16A9-1A36-354E066D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70321D-BF82-A6A0-E8B8-569BA216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8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38552E-71F0-002D-DEE6-D3ADC026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0CE495-057B-6748-C3D6-31A4E3AA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5EFEF3-C0DD-221C-93D0-AAACB38C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2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B1E3E-EFEB-F0D0-E1E8-7EA1212E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8A767-484A-2D57-5868-0ACB4FD53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EA490E-94C9-1454-6312-1566D82E0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BF161F-7003-998A-209D-7D2BBA8A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A7738C-A175-148E-7AEC-C88B75F5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2A5363-D2EE-C89C-651A-FEC89EC9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5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C9BA2-631D-4221-74B9-AEB788EB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C0FE7B-DC41-C715-A56A-53281D90E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F5EC54-EDC8-342A-93FA-11B74C7F2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D8F74F-71DF-14E3-FAB1-A843D5F1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C053A-2E00-AB34-D861-649FBD0A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BD023E-61F6-91A8-CE0B-000D9033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25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B12A2-24B5-7F35-2449-5E1F2BD2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D14682-4085-BB0C-0618-77A40B3A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8DC6F-8C96-69DC-1944-880B6F2E6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C36A-32E3-4B95-80AC-B8F59F5980DA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CD8E9-C4C9-E152-EDE6-39E5AA817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8E7C2A-9D98-F684-2D6C-8267ED2F4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3FA6B-469E-4D67-BFBC-DECB256C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7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microsoft.com/office/2007/relationships/hdphoto" Target="../media/hdphoto4.wdp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9.sv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414" y="-77728"/>
            <a:ext cx="12491272" cy="7000602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942862" y="1054013"/>
            <a:ext cx="8661400" cy="5521960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6387" y1="72559" x2="46387" y2="7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58738" y="1163865"/>
            <a:ext cx="5972848" cy="72171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9219" y1="71875" x2="49219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6288" y="3836101"/>
            <a:ext cx="3429001" cy="34290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514" y="3332997"/>
            <a:ext cx="2892095" cy="28920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7" b="90182" l="7833" r="96030">
                        <a14:foregroundMark x1="8584" y1="67273" x2="7833" y2="76242"/>
                        <a14:foregroundMark x1="44850" y1="90545" x2="63305" y2="86909"/>
                        <a14:foregroundMark x1="63305" y1="86909" x2="63305" y2="86909"/>
                        <a14:foregroundMark x1="90236" y1="42788" x2="88305" y2="63879"/>
                        <a14:foregroundMark x1="94421" y1="29818" x2="94635" y2="39515"/>
                        <a14:foregroundMark x1="59120" y1="11030" x2="57725" y2="9697"/>
                        <a14:foregroundMark x1="96030" y1="4727" x2="96030" y2="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678" y="2904510"/>
            <a:ext cx="3514752" cy="374907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414" y="132509"/>
            <a:ext cx="1264925" cy="11492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2CFFA-81E8-3075-B55C-E2DA24F524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1919" t="1" r="427" b="-9232"/>
          <a:stretch/>
        </p:blipFill>
        <p:spPr>
          <a:xfrm>
            <a:off x="4380029" y="1539387"/>
            <a:ext cx="2358397" cy="2443051"/>
          </a:xfrm>
          <a:prstGeom prst="rect">
            <a:avLst/>
          </a:prstGeom>
          <a:effectLst>
            <a:glow rad="266700">
              <a:sysClr val="window" lastClr="FFFFFF">
                <a:alpha val="90000"/>
              </a:sysClr>
            </a:glow>
          </a:effectLst>
        </p:spPr>
      </p:pic>
      <p:cxnSp>
        <p:nvCxnSpPr>
          <p:cNvPr id="2" name="Пряма сполучна лінія 4">
            <a:extLst>
              <a:ext uri="{FF2B5EF4-FFF2-40B4-BE49-F238E27FC236}">
                <a16:creationId xmlns:a16="http://schemas.microsoft.com/office/drawing/2014/main" id="{4CED915A-94C2-B5B8-D8CE-50C5D15EFBC0}"/>
              </a:ext>
            </a:extLst>
          </p:cNvPr>
          <p:cNvCxnSpPr>
            <a:cxnSpLocks/>
          </p:cNvCxnSpPr>
          <p:nvPr/>
        </p:nvCxnSpPr>
        <p:spPr>
          <a:xfrm>
            <a:off x="1700943" y="3467863"/>
            <a:ext cx="0" cy="2600340"/>
          </a:xfrm>
          <a:prstGeom prst="line">
            <a:avLst/>
          </a:prstGeom>
          <a:noFill/>
          <a:ln w="76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C4C3B0D7-C2CA-AFFA-8CE3-279A84344CA0}"/>
              </a:ext>
            </a:extLst>
          </p:cNvPr>
          <p:cNvCxnSpPr>
            <a:cxnSpLocks/>
          </p:cNvCxnSpPr>
          <p:nvPr/>
        </p:nvCxnSpPr>
        <p:spPr>
          <a:xfrm>
            <a:off x="4380029" y="3478875"/>
            <a:ext cx="0" cy="2600340"/>
          </a:xfrm>
          <a:prstGeom prst="line">
            <a:avLst/>
          </a:prstGeom>
          <a:noFill/>
          <a:ln w="76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6" name="Пряма сполучна лінія 9">
            <a:extLst>
              <a:ext uri="{FF2B5EF4-FFF2-40B4-BE49-F238E27FC236}">
                <a16:creationId xmlns:a16="http://schemas.microsoft.com/office/drawing/2014/main" id="{3585D33B-0EC2-42F0-D417-50E3B19E3202}"/>
              </a:ext>
            </a:extLst>
          </p:cNvPr>
          <p:cNvCxnSpPr>
            <a:cxnSpLocks/>
          </p:cNvCxnSpPr>
          <p:nvPr/>
        </p:nvCxnSpPr>
        <p:spPr>
          <a:xfrm flipH="1" flipV="1">
            <a:off x="1700943" y="6029340"/>
            <a:ext cx="2695711" cy="15773"/>
          </a:xfrm>
          <a:prstGeom prst="line">
            <a:avLst/>
          </a:prstGeom>
          <a:noFill/>
          <a:ln w="76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id="{39D3EAC7-8F10-89C0-C619-77D226E9A559}"/>
              </a:ext>
            </a:extLst>
          </p:cNvPr>
          <p:cNvCxnSpPr>
            <a:cxnSpLocks/>
          </p:cNvCxnSpPr>
          <p:nvPr/>
        </p:nvCxnSpPr>
        <p:spPr>
          <a:xfrm>
            <a:off x="3023859" y="3444773"/>
            <a:ext cx="0" cy="2600340"/>
          </a:xfrm>
          <a:prstGeom prst="line">
            <a:avLst/>
          </a:prstGeom>
          <a:noFill/>
          <a:ln w="76200" cap="flat" cmpd="sng" algn="ctr">
            <a:solidFill>
              <a:srgbClr val="0000CC"/>
            </a:solidFill>
            <a:prstDash val="solid"/>
          </a:ln>
          <a:effectLst/>
        </p:spPr>
      </p:cxn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57EADB1-5C80-0FA9-C4D0-C661B8558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429024" y="1656502"/>
            <a:ext cx="2451240" cy="1788271"/>
          </a:xfrm>
          <a:prstGeom prst="rect">
            <a:avLst/>
          </a:prstGeom>
          <a:effectLst>
            <a:glow rad="228600">
              <a:sysClr val="window" lastClr="FFFFFF">
                <a:alpha val="95000"/>
              </a:sysClr>
            </a:glow>
          </a:effectLst>
        </p:spPr>
      </p:pic>
      <p:pic>
        <p:nvPicPr>
          <p:cNvPr id="39" name="Рисунок 3">
            <a:extLst>
              <a:ext uri="{FF2B5EF4-FFF2-40B4-BE49-F238E27FC236}">
                <a16:creationId xmlns:a16="http://schemas.microsoft.com/office/drawing/2014/main" id="{305DC20E-4CD1-23B6-3D03-AAD2BD93AE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-105" r="-2334" b="4105"/>
          <a:stretch>
            <a:fillRect/>
          </a:stretch>
        </p:blipFill>
        <p:spPr>
          <a:xfrm rot="21361893" flipH="1">
            <a:off x="1454939" y="3948163"/>
            <a:ext cx="2035248" cy="2160840"/>
          </a:xfrm>
          <a:prstGeom prst="rect">
            <a:avLst/>
          </a:prstGeom>
          <a:effectLst>
            <a:glow rad="431800">
              <a:sysClr val="window" lastClr="FFFFFF">
                <a:alpha val="93000"/>
              </a:sys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440E7B7-E19B-7EC5-9ADA-453BDB7C18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14" b="90733" l="10000" r="90000">
                        <a14:foregroundMark x1="90089" y1="44397" x2="90089" y2="56897"/>
                        <a14:foregroundMark x1="76161" y1="90733" x2="76161" y2="90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40" y="3610601"/>
            <a:ext cx="3402760" cy="28194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C48E4C6-EF64-6A03-27C3-B7B27B3C74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65" y="4220254"/>
            <a:ext cx="2843110" cy="23557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ED60F953-58BC-84ED-905A-40AFDCC8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633" r="2633"/>
          <a:stretch/>
        </p:blipFill>
        <p:spPr bwMode="auto">
          <a:xfrm>
            <a:off x="7084291" y="1524159"/>
            <a:ext cx="2150093" cy="2760702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807" y="1358323"/>
            <a:ext cx="2695095" cy="28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6A4E10A-5BE1-4C09-9A76-6BC4173BC4AD}"/>
</file>

<file path=customXml/itemProps2.xml><?xml version="1.0" encoding="utf-8"?>
<ds:datastoreItem xmlns:ds="http://schemas.openxmlformats.org/officeDocument/2006/customXml" ds:itemID="{C26B6DAA-D83C-4233-861B-C04A16EDFE6B}"/>
</file>

<file path=customXml/itemProps3.xml><?xml version="1.0" encoding="utf-8"?>
<ds:datastoreItem xmlns:ds="http://schemas.openxmlformats.org/officeDocument/2006/customXml" ds:itemID="{20227CC5-1DBB-499C-9F5F-113A8C710C4E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2026-01-06T12:06:26Z</dcterms:created>
  <dcterms:modified xsi:type="dcterms:W3CDTF">2026-01-07T23:43:31Z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