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357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A91E-6218-8302-789A-631A6CE57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68FF4E-8B8D-6B4E-702E-BFE1F3C6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BA6BB-3375-8006-4CB0-7A4280A0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2FBB4-9000-66F2-DF9A-EA7F5803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F7A4-48B6-1583-26C2-7CD5D25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2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73EF-9194-3C1D-6A7D-A4A24F1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9F6CB-CCC8-56F0-9D82-D4DB318B9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294B0-0B29-EF6F-FBA2-977F9A1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EA5BE-CEB5-A07B-106D-CAE12138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AAA49-934A-5580-4323-92FD6E0D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7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17C31A-5581-AC6A-194B-12F62D715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3416C-839B-E3CA-2EDF-119E4FBD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DDF89-E01E-B06E-61A3-1DB39D31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FAC12-DD8C-D836-652F-A01F607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56A89-D32A-6F2F-97F8-6E3CFDE7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08AFF-2E95-7FF4-7F35-52921999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5A04D-616D-65D8-C94C-CE47419B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FF8C7-EC0B-D18F-701D-4B1B2CF9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9B83E-75C2-081B-07B5-53D8FE8B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4B9F9-1DDD-DCEA-F0D0-84D822EC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7388D-311C-07A2-78CA-90C50DA2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23F4C-FD27-120B-1189-F5968621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7B634-F761-B38B-1E60-D2B01797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3C5B-E78F-72C0-B14B-6B72688E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1C9B1-46D0-2ADE-2CEA-8AEC3D92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5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1BA8F-F7D7-3604-4451-7271E927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6029A-C3D8-CD6D-6A20-F24850C97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3E295-A6A6-97F9-F64F-86C586F6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9EF5D-8ECD-1DE4-1820-86461546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F1FA6B-8673-F56A-C481-859C0737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E0E320-869B-E313-D436-7ABDB660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4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95A1-A03F-EF9D-FB37-1526ED29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7ECF0-4951-6ABD-A38F-E972CF85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23AFF-8FFA-5E0E-F50F-2D1A3C39B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EAC837-BC80-61CC-42B3-53A223401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3E2735-1D4D-BF9C-1758-49E7B7126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27D814-B8E0-7B69-7A3D-C22EE978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42AC0B-9AAB-08A5-5643-4A7953BE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0B7802-DF9B-8379-A75B-A19AB74A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4D580-8FFE-2FA6-B5F1-7B3F7119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BDB900-B31E-FCCC-C1AF-CCED3CD9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B14B5E-D96A-764A-FD76-AEE353DB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49D254-C526-6F8D-C605-E8EA4F7F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248A00-F70E-C6F4-16EF-090D53ED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5049B4-DAF6-42B8-0EFB-0FF39ACC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2DEC2-8226-939B-6F57-E47D2260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ED13C-7906-B1A2-8C80-E86E4969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0A5E0-56DB-0D89-C206-2826ED44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AD615-8CBC-A0D4-7ADE-46FB58EAC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9CB0DB-9032-E2B5-283D-A0108873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F5BA4C-4338-2921-C848-41C4DABF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1FDE0-2F4E-7E77-A2C3-36A8DC3E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AA18-8B90-1966-8AD0-292B887E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2DF8FA-BEB6-D35F-86C7-CB979447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F3F05-2A88-A6DA-24EA-9C602E35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DB8A3-B253-B41E-8B8B-9CE4D6DD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DA1CD8-071E-AA47-CA6F-F5C8FE61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893CDA-83CD-4035-FFEF-7E2D3204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BBFFB-E1BD-77C7-3B7D-12CDD344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50AC2-DB05-E30E-A24B-0E7B28BA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A401C-CFC4-337A-4808-BCABC5737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2D81D-DDE0-EAFB-CCA9-77251FEC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5B08F-7A1F-44DA-B106-D1FCDEBE9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-112951"/>
            <a:ext cx="12251053" cy="700060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827216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484463" y="849237"/>
            <a:ext cx="6252102" cy="75546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626" y="3614489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20" y="3527017"/>
            <a:ext cx="2745827" cy="27458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19" y="3348814"/>
            <a:ext cx="3514752" cy="3514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8317"/>
            <a:ext cx="1298785" cy="1314920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3382626" y="3013725"/>
            <a:ext cx="0" cy="3116764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595842BD-DCFE-4187-1E35-01E6B30DF9FE}"/>
              </a:ext>
            </a:extLst>
          </p:cNvPr>
          <p:cNvSpPr/>
          <p:nvPr/>
        </p:nvSpPr>
        <p:spPr>
          <a:xfrm rot="16200000" flipH="1">
            <a:off x="502894" y="2445223"/>
            <a:ext cx="3735778" cy="1018519"/>
          </a:xfrm>
          <a:prstGeom prst="arc">
            <a:avLst>
              <a:gd name="adj1" fmla="val 16348674"/>
              <a:gd name="adj2" fmla="val 215562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6332242" y="1274230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187F4F-2691-4EBA-0371-9072B25EF56D}"/>
              </a:ext>
            </a:extLst>
          </p:cNvPr>
          <p:cNvCxnSpPr>
            <a:cxnSpLocks/>
          </p:cNvCxnSpPr>
          <p:nvPr/>
        </p:nvCxnSpPr>
        <p:spPr>
          <a:xfrm flipV="1">
            <a:off x="2325257" y="4813120"/>
            <a:ext cx="1094280" cy="72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09ED55F0-6E07-1CDA-2B5C-AA4DFDC47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2116" b="12"/>
          <a:stretch>
            <a:fillRect/>
          </a:stretch>
        </p:blipFill>
        <p:spPr bwMode="auto">
          <a:xfrm rot="10589492">
            <a:off x="1414509" y="1328209"/>
            <a:ext cx="1848052" cy="2741227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7CDACD-BB1E-EAC5-2BC7-73DFC56A1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5873" r="-1815"/>
          <a:stretch>
            <a:fillRect/>
          </a:stretch>
        </p:blipFill>
        <p:spPr>
          <a:xfrm>
            <a:off x="3852022" y="1377077"/>
            <a:ext cx="2480220" cy="284662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CDE0D15-8C99-A4EA-40FB-E8AA20CD6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5002" b="-4129"/>
          <a:stretch/>
        </p:blipFill>
        <p:spPr bwMode="auto">
          <a:xfrm>
            <a:off x="7214123" y="3756147"/>
            <a:ext cx="1709994" cy="257701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76580D-44D8-31BB-BD07-469D7AAB8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4" y="3387350"/>
            <a:ext cx="3908385" cy="39083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85DD3F7-52B6-1608-63A8-1305FF2487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15590" r="27288" b="25158"/>
          <a:stretch>
            <a:fillRect/>
          </a:stretch>
        </p:blipFill>
        <p:spPr>
          <a:xfrm flipH="1">
            <a:off x="4439995" y="4245351"/>
            <a:ext cx="1791377" cy="22157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008" y="1166603"/>
            <a:ext cx="3491099" cy="35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C3F315-30F9-4813-AE80-44B8E3A6DE37}"/>
</file>

<file path=customXml/itemProps2.xml><?xml version="1.0" encoding="utf-8"?>
<ds:datastoreItem xmlns:ds="http://schemas.openxmlformats.org/officeDocument/2006/customXml" ds:itemID="{239D936B-D7C4-45AF-B9CE-657E4B11B8E2}"/>
</file>

<file path=customXml/itemProps3.xml><?xml version="1.0" encoding="utf-8"?>
<ds:datastoreItem xmlns:ds="http://schemas.openxmlformats.org/officeDocument/2006/customXml" ds:itemID="{2666FC0B-A458-478F-BE6C-BE767E71353B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2026-01-06T12:48:01Z</dcterms:created>
  <dcterms:modified xsi:type="dcterms:W3CDTF">2026-01-07T23:39:03Z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