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30B-0F9C-4F44-BA51-6AD1F1AB963C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0DDB-347C-4661-BDE5-DE11FCF80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F0DDB-347C-4661-BDE5-DE11FCF805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998D0-632F-02EA-410F-35CF1B0F4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BCF1C-7573-F349-80CC-283D8B84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F587B-3331-50B9-77D6-B86D16DB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8743F-A63E-683F-69F4-71891E8F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BABBF-4D1E-61F9-3102-0BC7375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9DFC6-4535-8FD2-5E1E-1837851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C5E0D-AEB2-D051-B4A2-D958EDFB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7C6B5-5538-440B-5771-D64DA6C9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44FD1-F1DF-1E40-7AE8-7A005B9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E8E68-B6DE-8CB1-EBBB-AB834201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678687-7373-CCEC-5E89-B9E87DB8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EA9B21-68F3-DB7F-E2DE-A65DBA6B4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B5E2A-A0B7-AB43-A081-238C6AEC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68589-3DA4-F95D-83C9-238C52D9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96898-DC51-CAC0-A165-A59ED5B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8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8AFA-3BD5-185E-7891-F686E8E2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C846C-7862-8D17-1D0C-4FAC9A66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94F83-9010-EFC1-35E5-9ACD239B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499CB-D4F2-26F6-B569-477D87A9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98D58-B5E8-8EAA-5936-0AB26F78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31CB-D947-7C34-F687-83819E7C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D153-88E2-D826-F099-E345492D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FBF9D-3C5D-BD51-1361-220FBD74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68261-AD34-9DC5-3EE4-C2B00D9E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CB02A-06F1-2012-0E4C-567D9458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50DE9-8FB8-E8AA-BF00-36ECCD7B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CF2A5-A6AB-70A0-EF5F-88CCD669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371BC-136A-304A-0FF3-DA211A1E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FAF14-B9DA-7F9B-B141-0F10932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8BDB5-2410-5EB8-F184-F083D55B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F7FA5C-841C-8026-4CEF-860D5BA9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7D6B-C9C6-A055-98D2-5B571D89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4B034-84E2-DF56-A66F-C69F5F42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989E6-8C61-9994-686C-57E2DC029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332079-7EAE-CE9B-6E02-CD8BE39F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A8455-1DBB-5E9E-5A08-485F11BE9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6C24CF-00BD-C116-2B13-1F72956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5F1D50-3803-600E-CE07-EEE4B027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2A5F8B-7975-CFBA-5CF5-C550D15F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5676A-9F3F-49CD-C623-6DAB66D0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9449CB-07BA-55A3-91BA-B3433D2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B7EF5-7F73-99DA-C05D-58E73E79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9D101-51CA-201E-12AA-4064773D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8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FE1923-221A-98AA-81B1-C8757E3B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4F149-E28B-5998-968E-EBC27419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69775-0501-45CF-57C2-1C16B79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9C63F-10DB-DCE8-9BE5-CC772930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C5C48-A863-43CF-3CDF-915DA7EB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6712C-1DD3-0FA0-521A-54A6D8C3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E3F54-C0F0-388A-82FC-24A6939D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72FF71-E974-D073-C230-CA100C58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2A1DB-FCDF-93CB-6139-41EDC6F4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7761B-7EF6-25EE-4379-82166586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78FDF-AB13-11CF-004A-12DA8876E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1319EF-19C7-1022-1D19-6F4D6403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956FA-AA77-F8C0-4279-3CA0831F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DEB6B-064B-A052-4FFC-1C885045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74767-5D44-AB75-F4D6-67162C58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B630C-1E81-D3B0-C23D-FFED7E99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2C043-F876-6F99-4BFD-EC63C78C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98EA0-81A8-095F-C218-3ADFFF06F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57FF7-32DC-9F5A-F010-05481D3B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2702-9377-A883-0249-73A9986F4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33" y="-112951"/>
            <a:ext cx="12251053" cy="700060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523069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533923" y="1098630"/>
            <a:ext cx="5972848" cy="7217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701" y="3957933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9" y="3254247"/>
            <a:ext cx="3005815" cy="30058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272" y="3348814"/>
            <a:ext cx="3514752" cy="3514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8" y="14155"/>
            <a:ext cx="1004661" cy="912752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2466262" y="2838519"/>
            <a:ext cx="0" cy="3525521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40E7B7-E19B-7EC5-9ADA-453BDB7C18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90733" l="10000" r="90000">
                        <a14:foregroundMark x1="90089" y1="44397" x2="90089" y2="56897"/>
                        <a14:foregroundMark x1="76161" y1="90733" x2="76161" y2="9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1" y="1066682"/>
            <a:ext cx="3249788" cy="2692682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60F953-58BC-84ED-905A-40AFDCC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33" r="2633"/>
          <a:stretch/>
        </p:blipFill>
        <p:spPr bwMode="auto">
          <a:xfrm>
            <a:off x="6752399" y="3881957"/>
            <a:ext cx="2028505" cy="2604584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03" y="3913395"/>
            <a:ext cx="2695095" cy="2805176"/>
          </a:xfrm>
          <a:prstGeom prst="rect">
            <a:avLst/>
          </a:prstGeom>
        </p:spPr>
      </p:pic>
      <p:sp>
        <p:nvSpPr>
          <p:cNvPr id="8" name="Дуга 7">
            <a:extLst>
              <a:ext uri="{FF2B5EF4-FFF2-40B4-BE49-F238E27FC236}">
                <a16:creationId xmlns:a16="http://schemas.microsoft.com/office/drawing/2014/main" id="{8292EED7-EEF5-F722-70FE-26D0E0505F30}"/>
              </a:ext>
            </a:extLst>
          </p:cNvPr>
          <p:cNvSpPr/>
          <p:nvPr/>
        </p:nvSpPr>
        <p:spPr>
          <a:xfrm>
            <a:off x="1033274" y="3478600"/>
            <a:ext cx="2889494" cy="2211082"/>
          </a:xfrm>
          <a:prstGeom prst="arc">
            <a:avLst>
              <a:gd name="adj1" fmla="val 16265009"/>
              <a:gd name="adj2" fmla="val 54940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595842BD-DCFE-4187-1E35-01E6B30DF9FE}"/>
              </a:ext>
            </a:extLst>
          </p:cNvPr>
          <p:cNvSpPr/>
          <p:nvPr/>
        </p:nvSpPr>
        <p:spPr>
          <a:xfrm flipH="1">
            <a:off x="1033274" y="3470649"/>
            <a:ext cx="2944356" cy="2224999"/>
          </a:xfrm>
          <a:prstGeom prst="arc">
            <a:avLst>
              <a:gd name="adj1" fmla="val 16333103"/>
              <a:gd name="adj2" fmla="val 524184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3545154" y="2635216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EE8AFA-FD88-6E4B-F1AD-7FF7CFA001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8281" y="832073"/>
            <a:ext cx="3724979" cy="36457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719ED-8E63-46C9-E0E3-AE059C7F5A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-88" t="-10597" r="-1663" b="-8363"/>
          <a:stretch>
            <a:fillRect/>
          </a:stretch>
        </p:blipFill>
        <p:spPr>
          <a:xfrm rot="20979371">
            <a:off x="1104883" y="3588864"/>
            <a:ext cx="2507503" cy="2904692"/>
          </a:xfrm>
          <a:prstGeom prst="rect">
            <a:avLst/>
          </a:prstGeom>
          <a:effectLst>
            <a:glow rad="177800">
              <a:sysClr val="window" lastClr="FFFFFF">
                <a:alpha val="85000"/>
              </a:sysClr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6FBC40-6CD0-447B-996F-62FB87110E95}"/>
</file>

<file path=customXml/itemProps2.xml><?xml version="1.0" encoding="utf-8"?>
<ds:datastoreItem xmlns:ds="http://schemas.openxmlformats.org/officeDocument/2006/customXml" ds:itemID="{B4A95FD5-B643-4CED-A66A-1C1FC4F2C81C}"/>
</file>

<file path=customXml/itemProps3.xml><?xml version="1.0" encoding="utf-8"?>
<ds:datastoreItem xmlns:ds="http://schemas.openxmlformats.org/officeDocument/2006/customXml" ds:itemID="{CC117DD3-A619-4F5C-A2BD-0F2BA8D5B529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2026-01-06T12:32:43Z</dcterms:created>
  <dcterms:modified xsi:type="dcterms:W3CDTF">2026-01-07T23:37:28Z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