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06" y="9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DF30B-0F9C-4F44-BA51-6AD1F1AB963C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F0DDB-347C-4661-BDE5-DE11FCF80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9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F0DDB-347C-4661-BDE5-DE11FCF805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8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998D0-632F-02EA-410F-35CF1B0F4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EBCF1C-7573-F349-80CC-283D8B844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F587B-3331-50B9-77D6-B86D16DB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28743F-A63E-683F-69F4-71891E8FE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CBABBF-4D1E-61F9-3102-0BC73753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5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9DFC6-4535-8FD2-5E1E-18378517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9C5E0D-AEB2-D051-B4A2-D958EDFB3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7C6B5-5538-440B-5771-D64DA6C9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444FD1-F1DF-1E40-7AE8-7A005B9D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2E8E68-B6DE-8CB1-EBBB-AB834201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0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678687-7373-CCEC-5E89-B9E87DB86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EA9B21-68F3-DB7F-E2DE-A65DBA6B4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B5E2A-A0B7-AB43-A081-238C6AEC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68589-3DA4-F95D-83C9-238C52D9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A96898-DC51-CAC0-A165-A59ED5BD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8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C8AFA-3BD5-185E-7891-F686E8E2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0C846C-7862-8D17-1D0C-4FAC9A664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794F83-9010-EFC1-35E5-9ACD239B8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499CB-D4F2-26F6-B569-477D87A9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98D58-B5E8-8EAA-5936-0AB26F78C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2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31CB-D947-7C34-F687-83819E7C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D153-88E2-D826-F099-E345492D4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3FBF9D-3C5D-BD51-1361-220FBD74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F68261-AD34-9DC5-3EE4-C2B00D9E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7CB02A-06F1-2012-0E4C-567D94588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3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50DE9-8FB8-E8AA-BF00-36ECCD7B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2CF2A5-A6AB-70A0-EF5F-88CCD669E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4371BC-136A-304A-0FF3-DA211A1E5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6FAF14-B9DA-7F9B-B141-0F10932FB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28BDB5-2410-5EB8-F184-F083D55B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F7FA5C-841C-8026-4CEF-860D5BA9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9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F7D6B-C9C6-A055-98D2-5B571D89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14B034-84E2-DF56-A66F-C69F5F42B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4989E6-8C61-9994-686C-57E2DC029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332079-7EAE-CE9B-6E02-CD8BE39F2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7A8455-1DBB-5E9E-5A08-485F11BE9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6C24CF-00BD-C116-2B13-1F72956A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5F1D50-3803-600E-CE07-EEE4B027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2A5F8B-7975-CFBA-5CF5-C550D15F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90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5676A-9F3F-49CD-C623-6DAB66D0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9449CB-07BA-55A3-91BA-B3433D2C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DB7EF5-7F73-99DA-C05D-58E73E79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F9D101-51CA-201E-12AA-4064773D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98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FE1923-221A-98AA-81B1-C8757E3B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94F149-E28B-5998-968E-EBC27419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D69775-0501-45CF-57C2-1C16B790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0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9C63F-10DB-DCE8-9BE5-CC772930C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C5C48-A863-43CF-3CDF-915DA7EB2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E6712C-1DD3-0FA0-521A-54A6D8C39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9E3F54-C0F0-388A-82FC-24A6939DF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72FF71-E974-D073-C230-CA100C58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72A1DB-FCDF-93CB-6139-41EDC6F41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0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7761B-7EF6-25EE-4379-821665861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878FDF-AB13-11CF-004A-12DA8876E6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1319EF-19C7-1022-1D19-6F4D6403E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7956FA-AA77-F8C0-4279-3CA0831F7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0DEB6B-064B-A052-4FFC-1C885045F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674767-5D44-AB75-F4D6-67162C58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6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B630C-1E81-D3B0-C23D-FFED7E99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12C043-F876-6F99-4BFD-EC63C78C0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098EA0-81A8-095F-C218-3ADFFF06F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9962-F484-48E6-BE26-C7310D4092B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57FF7-32DC-9F5A-F010-05481D3B3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82702-9377-A883-0249-73A9986F4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0B078-9639-4D1F-85BE-61C40F2B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1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1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0CA050-0A54-B5DD-8669-22D706644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333" y="-112951"/>
            <a:ext cx="12251053" cy="7000602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E8A555F-8037-D54C-1108-993904F5F438}"/>
              </a:ext>
            </a:extLst>
          </p:cNvPr>
          <p:cNvSpPr/>
          <p:nvPr/>
        </p:nvSpPr>
        <p:spPr>
          <a:xfrm>
            <a:off x="523069" y="1054013"/>
            <a:ext cx="8661400" cy="5521960"/>
          </a:xfrm>
          <a:prstGeom prst="roundRect">
            <a:avLst/>
          </a:prstGeom>
          <a:solidFill>
            <a:schemeClr val="bg1">
              <a:alpha val="90000"/>
            </a:schemeClr>
          </a:solidFill>
          <a:effectLst>
            <a:glow rad="127000">
              <a:schemeClr val="accent1">
                <a:alpha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90000"/>
                </a:prstClr>
              </a:solidFill>
              <a:effectLst>
                <a:glow>
                  <a:srgbClr val="4472C4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FF08A8-CCCD-C266-DB70-22743949D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6387" y1="72559" x2="46387" y2="7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1" r="8621"/>
          <a:stretch/>
        </p:blipFill>
        <p:spPr>
          <a:xfrm>
            <a:off x="-533923" y="1098630"/>
            <a:ext cx="5972848" cy="721719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333FAF-ACA4-784A-1E48-23ADDE591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9219" y1="71875" x2="49219" y2="7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1701" y="3957933"/>
            <a:ext cx="3429001" cy="34290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681AF9-B483-FACA-630C-9CCE536551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69" y="3254247"/>
            <a:ext cx="3005815" cy="300581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FEC5C3-F1A4-999F-0EF2-91929DD4CF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27" b="90182" l="7833" r="96030">
                        <a14:foregroundMark x1="8584" y1="67273" x2="7833" y2="76242"/>
                        <a14:foregroundMark x1="44850" y1="90545" x2="63305" y2="86909"/>
                        <a14:foregroundMark x1="63305" y1="86909" x2="63305" y2="86909"/>
                        <a14:foregroundMark x1="90236" y1="42788" x2="88305" y2="63879"/>
                        <a14:foregroundMark x1="94421" y1="29818" x2="94635" y2="39515"/>
                        <a14:foregroundMark x1="59120" y1="11030" x2="57725" y2="9697"/>
                        <a14:foregroundMark x1="96030" y1="4727" x2="96030" y2="4727"/>
                        <a14:foregroundMark x1="29395" y1="23828" x2="35645" y2="28027"/>
                        <a14:foregroundMark x1="26270" y1="25879" x2="35645" y2="29492"/>
                        <a14:foregroundMark x1="47559" y1="68066" x2="54199" y2="86133"/>
                        <a14:foregroundMark x1="54199" y1="86133" x2="53809" y2="75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2272" y="3348814"/>
            <a:ext cx="3514752" cy="351475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D620F-E955-F690-E87E-056FE4F11F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943" y="126573"/>
            <a:ext cx="1004661" cy="912752"/>
          </a:xfrm>
          <a:prstGeom prst="rect">
            <a:avLst/>
          </a:prstGeom>
        </p:spPr>
      </p:pic>
      <p:cxnSp>
        <p:nvCxnSpPr>
          <p:cNvPr id="7" name="Пряма сполучна лінія 12">
            <a:extLst>
              <a:ext uri="{FF2B5EF4-FFF2-40B4-BE49-F238E27FC236}">
                <a16:creationId xmlns:a16="http://schemas.microsoft.com/office/drawing/2014/main" id="{39D3EAC7-8F10-89C0-C619-77D226E9A559}"/>
              </a:ext>
            </a:extLst>
          </p:cNvPr>
          <p:cNvCxnSpPr>
            <a:cxnSpLocks/>
          </p:cNvCxnSpPr>
          <p:nvPr/>
        </p:nvCxnSpPr>
        <p:spPr>
          <a:xfrm>
            <a:off x="2466262" y="2838519"/>
            <a:ext cx="0" cy="3525521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440E7B7-E19B-7EC5-9ADA-453BDB7C18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14" b="90733" l="10000" r="90000">
                        <a14:foregroundMark x1="90089" y1="44397" x2="90089" y2="56897"/>
                        <a14:foregroundMark x1="76161" y1="90733" x2="76161" y2="90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1" y="1066682"/>
            <a:ext cx="3249788" cy="2692682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ED60F953-58BC-84ED-905A-40AFDCC8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2633" r="2633"/>
          <a:stretch/>
        </p:blipFill>
        <p:spPr bwMode="auto">
          <a:xfrm>
            <a:off x="6752399" y="3881957"/>
            <a:ext cx="2028505" cy="2604584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8154F5-4B61-62EB-FCF1-3CBD3AE4B3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103" y="3913395"/>
            <a:ext cx="2695095" cy="2805176"/>
          </a:xfrm>
          <a:prstGeom prst="rect">
            <a:avLst/>
          </a:prstGeom>
        </p:spPr>
      </p:pic>
      <p:sp>
        <p:nvSpPr>
          <p:cNvPr id="8" name="Дуга 7">
            <a:extLst>
              <a:ext uri="{FF2B5EF4-FFF2-40B4-BE49-F238E27FC236}">
                <a16:creationId xmlns:a16="http://schemas.microsoft.com/office/drawing/2014/main" id="{8292EED7-EEF5-F722-70FE-26D0E0505F30}"/>
              </a:ext>
            </a:extLst>
          </p:cNvPr>
          <p:cNvSpPr/>
          <p:nvPr/>
        </p:nvSpPr>
        <p:spPr>
          <a:xfrm>
            <a:off x="1033274" y="3478600"/>
            <a:ext cx="2889494" cy="2211082"/>
          </a:xfrm>
          <a:prstGeom prst="arc">
            <a:avLst>
              <a:gd name="adj1" fmla="val 16265009"/>
              <a:gd name="adj2" fmla="val 5494035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>
            <a:extLst>
              <a:ext uri="{FF2B5EF4-FFF2-40B4-BE49-F238E27FC236}">
                <a16:creationId xmlns:a16="http://schemas.microsoft.com/office/drawing/2014/main" id="{595842BD-DCFE-4187-1E35-01E6B30DF9FE}"/>
              </a:ext>
            </a:extLst>
          </p:cNvPr>
          <p:cNvSpPr/>
          <p:nvPr/>
        </p:nvSpPr>
        <p:spPr>
          <a:xfrm flipH="1">
            <a:off x="1033274" y="3470649"/>
            <a:ext cx="2944356" cy="2224999"/>
          </a:xfrm>
          <a:prstGeom prst="arc">
            <a:avLst>
              <a:gd name="adj1" fmla="val 16333103"/>
              <a:gd name="adj2" fmla="val 524184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DEC2760-96CD-F7CD-BBE8-91500217C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-4913" t="-10965" r="-5866" b="-9066"/>
          <a:stretch>
            <a:fillRect/>
          </a:stretch>
        </p:blipFill>
        <p:spPr bwMode="auto">
          <a:xfrm>
            <a:off x="3545154" y="2635216"/>
            <a:ext cx="2953340" cy="2555916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AEE8AFA-FD88-6E4B-F1AD-7FF7CFA001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28281" y="832073"/>
            <a:ext cx="3724979" cy="36457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D719ED-8E63-46C9-E0E3-AE059C7F5AD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-88" t="-10597" r="-1663" b="-8363"/>
          <a:stretch>
            <a:fillRect/>
          </a:stretch>
        </p:blipFill>
        <p:spPr>
          <a:xfrm rot="20979371">
            <a:off x="1104883" y="3588864"/>
            <a:ext cx="2507503" cy="2904692"/>
          </a:xfrm>
          <a:prstGeom prst="rect">
            <a:avLst/>
          </a:prstGeom>
          <a:effectLst>
            <a:glow rad="177800">
              <a:sysClr val="window" lastClr="FFFFFF">
                <a:alpha val="85000"/>
              </a:sysClr>
            </a:glow>
          </a:effectLst>
        </p:spPr>
      </p:pic>
    </p:spTree>
    <p:extLst>
      <p:ext uri="{BB962C8B-B14F-4D97-AF65-F5344CB8AC3E}">
        <p14:creationId xmlns:p14="http://schemas.microsoft.com/office/powerpoint/2010/main" val="655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9516F36-B195-4D3E-8A36-A416F3D2C68D}"/>
</file>

<file path=customXml/itemProps2.xml><?xml version="1.0" encoding="utf-8"?>
<ds:datastoreItem xmlns:ds="http://schemas.openxmlformats.org/officeDocument/2006/customXml" ds:itemID="{8AB9EF99-70B1-4A47-A9A7-61523A1A834D}"/>
</file>

<file path=customXml/itemProps3.xml><?xml version="1.0" encoding="utf-8"?>
<ds:datastoreItem xmlns:ds="http://schemas.openxmlformats.org/officeDocument/2006/customXml" ds:itemID="{859BE6C0-B9AD-4C33-9486-43352A0335A9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2026-01-06T12:32:43Z</dcterms:created>
  <dcterms:modified xsi:type="dcterms:W3CDTF">2026-01-07T23:36:17Z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