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6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1EB78-FBD9-3937-DAAB-00F33BA0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D2B46-EA5E-A4DA-A68D-6463C80DD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6AAA8-8D1D-E9FE-ACB9-42735291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478FF-6B59-6BB6-E3EE-EFDDA3B1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9D9CD-A8A5-1233-662E-193AFADF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62618-E0F2-CE7B-B5E1-88073A7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0203A7-014D-E0B4-F8AA-C449984A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61757-AA13-2396-C0A2-41356EED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23803-7B12-D942-0ED1-2A1CE4F2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4E5F1-0DB9-59B0-8016-CFF87B67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001A94-865F-B35B-5E45-7586E9B48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1C5DF1-A02F-B407-9E31-1B2CFEEA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D677E-3F81-D11D-1E32-AE65E181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2EC1C-3EB6-58FE-25D9-582ABCE2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5DC21-2C28-E2AA-68D0-30ACD4D8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BB57-2B83-0BC3-4B8B-8B47CB8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B8214-C13C-DAAF-08D2-76F89CA2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2A7CB-7F36-C4A8-CC6E-A036F43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E101B-30E6-31A4-F4B6-6159EDFE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59274-B44B-EB55-7E30-FC91E8D4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2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0531-1ABE-BB81-267E-998E2B5E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FF4C3-FC72-F241-489C-9DD696311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697A9-97CB-2142-631D-0F2D7FC3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B085B-2D58-CBD5-15D1-3A69E821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36722-E445-3331-8799-897F2D9A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0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B3768-6DF8-8731-918A-203109C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EF9E-1DF8-546F-0328-E2166907E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1575BA-B2F4-460D-0719-AAB63177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F1F01-6F2E-7560-73A1-BAEE27A1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6CEAA-6E77-DCE7-FAAA-4C61C753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A4FC21-CFA9-D1DF-5D52-6BFE05A2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5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20C0E-8A97-41B8-3F47-B29F6B9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BE1CF6-47AA-7E41-FA3C-5BED38262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5445E-2E8A-D145-BBD4-BF0C6FF9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A1E3D9-DABC-BE2C-B5EC-60F914D0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F81E43-BE44-E7BC-96BB-6830A4B56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71520-92B7-2171-1E8D-B37A6296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035866-BD2A-7345-9C77-0E19CF5B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16A1E6-6610-4D7C-649D-568DC7DD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1EB8B-F802-C2ED-1AB0-8706B0EB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5798E1-97F1-7A19-69DB-4D6F7A5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CAFE71-33D4-1B5C-CA19-01D70A7A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9D3BA-CB5F-5266-6DFD-37356C7B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995EE0-87A9-9CDB-E1D8-17265ABF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54103B-38E8-803B-1559-012A47B4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46DBC-428D-F4E8-3C5E-FE771F5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469C7-E8C1-901C-903D-D781E50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A62F0-101E-105C-6A87-AB602762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9D70F3-A8DC-9E53-9A01-0D5DD7C6B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9B023-CA5C-52B6-6B22-0A9770A9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9AA8E-2BBC-2282-5046-3EA20705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D1A9B-304A-6C78-B4C8-DF38EEDE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CE42-68B4-F7A2-36D3-623D94C1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FDCB4B-7B34-0218-A2EA-E32964028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0F2F2E-A30C-BFC9-C3FC-C513FB29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AAB6F-6C8A-7BA5-4FD6-45ACA953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9826D3-A840-B945-B620-AD947208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2F1D8-FEA7-F1A6-811F-3A4D6024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3229-3F1D-ED58-B2BF-96BC3E98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6BED4-1528-AEA5-62D6-A36AA094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F55B7-CCA0-090B-B469-1260D45C4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0240-E1E3-41CB-B415-3ECC75E6519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23FA8-073A-8404-E0B5-83EC5F564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BA787-CF7C-8D2B-1C39-C2435C9EB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4A58-46EB-46DD-BC46-4DAF1FEA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3749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589575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1088783" y="385993"/>
            <a:ext cx="6910200" cy="83498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2100" y="3391184"/>
            <a:ext cx="4090920" cy="4090920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>
            <a:off x="2387491" y="3249575"/>
            <a:ext cx="0" cy="297592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>
            <a:off x="1384230" y="3305924"/>
            <a:ext cx="2006521" cy="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3" y="3551280"/>
            <a:ext cx="2985480" cy="29854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1689" y="3249575"/>
            <a:ext cx="3713345" cy="3287028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581" r="-8158"/>
          <a:stretch/>
        </p:blipFill>
        <p:spPr bwMode="auto">
          <a:xfrm>
            <a:off x="3626231" y="1498753"/>
            <a:ext cx="2489329" cy="205252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" y="70631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915" y="1213520"/>
            <a:ext cx="2695095" cy="28347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F3E1B3-5AD6-68A7-9F01-6B3D8439E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3054" r="-6871"/>
          <a:stretch/>
        </p:blipFill>
        <p:spPr>
          <a:xfrm>
            <a:off x="6483726" y="3946858"/>
            <a:ext cx="2271214" cy="2229031"/>
          </a:xfrm>
          <a:prstGeom prst="rect">
            <a:avLst/>
          </a:prstGeom>
          <a:effectLst>
            <a:glow rad="520700">
              <a:sysClr val="window" lastClr="FFFFFF">
                <a:alpha val="93000"/>
              </a:sys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1919" t="1" r="427" b="-9232"/>
          <a:stretch/>
        </p:blipFill>
        <p:spPr>
          <a:xfrm>
            <a:off x="1181683" y="4074644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D0A704-5EE3-73C1-45F5-3B6CDCE8FA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9409" t="-868" r="-11016" b="1"/>
          <a:stretch/>
        </p:blipFill>
        <p:spPr>
          <a:xfrm>
            <a:off x="6688243" y="1488009"/>
            <a:ext cx="2013381" cy="2052527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4F33C8-96EB-AAFC-A383-F2B3045FE3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7745189">
            <a:off x="1303868" y="1549180"/>
            <a:ext cx="1865936" cy="1790341"/>
          </a:xfrm>
          <a:prstGeom prst="rect">
            <a:avLst/>
          </a:prstGeom>
          <a:effectLst>
            <a:glow rad="482600">
              <a:sysClr val="window" lastClr="FFFFFF"/>
            </a:glo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B7A695-BFA2-2F2D-978F-7D6BBDFD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-6557" b="-14338"/>
          <a:stretch/>
        </p:blipFill>
        <p:spPr bwMode="auto">
          <a:xfrm>
            <a:off x="4452369" y="3305924"/>
            <a:ext cx="1181825" cy="3373550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14C9EB-FBEF-4061-890E-2E095AC3DBE0}"/>
</file>

<file path=customXml/itemProps2.xml><?xml version="1.0" encoding="utf-8"?>
<ds:datastoreItem xmlns:ds="http://schemas.openxmlformats.org/officeDocument/2006/customXml" ds:itemID="{3D81FEC0-D5BB-46C7-89E5-63EBE55A3AF0}"/>
</file>

<file path=customXml/itemProps3.xml><?xml version="1.0" encoding="utf-8"?>
<ds:datastoreItem xmlns:ds="http://schemas.openxmlformats.org/officeDocument/2006/customXml" ds:itemID="{4958538D-D9ED-47CF-91C4-61142DB5C6AB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2026-01-06T11:24:28Z</dcterms:created>
  <dcterms:modified xsi:type="dcterms:W3CDTF">2026-01-07T23:34:24Z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