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810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46143-05B7-3F30-382A-B6E67953A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CF24AE-6744-7EB8-0552-6E601A130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B96C3-AE92-5337-29D0-ACF0FBA6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B3874-8784-4332-8126-CCD841DF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BD0F2-6D0A-6707-4AC9-1818B435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8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B9AF-45C5-B78D-574C-D3833006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99BD9B-DBDB-D1F6-D3E3-A30D14F8F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B16B0-D05D-4531-2645-727A4ACA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6EDF3-678B-CF94-4CC9-6549E86B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BB06A6-CF42-C307-F855-46ACFFB9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1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0AC91D-E0E0-AE10-498D-8C986CB02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DAE8E-4044-FF5A-94CD-18A13C20B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15AB8-A03D-9624-929E-79656245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16FCD-248D-F476-1CB0-C0787801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0F0E1-A3DC-32D9-2015-F4219656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6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5F322-B068-7D64-0032-BB6EC502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D4C95-E4EF-A8D0-56D0-0F42FEC58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44839-5F15-538D-EF02-FA58B7FD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9B73-CA4C-A46A-713E-C849C8B4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452BE-862D-2627-764A-21BF6341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5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A84CA-E32A-9D95-A5E4-54CC0FA9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F6A91C-90E8-EB46-87D8-FAA4BFC6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7D369-CBC8-233E-515A-FA1BB755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1A9B6-4955-467C-76A2-F4397E8F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DDB90-4C82-10EA-C866-4A69304C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4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7A93E-22CF-FDDC-EEA4-309CE590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57783-C5F3-CFF1-EDF9-B9D514222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02BAA-2341-BACE-B7A2-42519EDD9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5591B-E7C5-DA2F-02E3-7FC4E502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BEBD14-0F90-D59F-5DC0-0439C2DB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C223A-7A43-BF81-208B-45B50EC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1BBC7-41FB-719B-72C2-740A81FE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42F26-9EC0-3E6A-1918-EA6924B32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EF58D2-7E6B-B353-A652-99A44B09C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302C16-975A-9B13-325C-1BE404C72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693F7B-5115-6C15-F6E3-CB1700709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035ECF-4B48-5E82-7581-1F2364DF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33C79E-EFC8-D1CD-E3B2-D2F4F5E1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515F45-418B-B0C0-6F49-F9D71EB1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1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2AA7F-273F-FE40-E6A3-D309ADCF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229DB3-92A4-182F-8ECF-5BCF2F8C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744D45-D5D5-5572-711C-93BE81F5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03582F-CC28-057B-9E2C-FF5417DF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5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07980B-A38A-1D02-E6A7-30F59113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3BECAE-BDD1-7820-4BE5-C8611A4F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527184-5D79-87CC-04F0-B431A874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34A0-A722-75DA-B159-EFF4655E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177CF-6A3B-331E-614B-7ED44C67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5A6C5F-2305-F3BC-BFF6-12D0855F3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A38ABC-156E-504B-54A7-D4CD0BAC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94AE27-A9F3-0E91-D657-691E5C63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E7C900-D594-C6AA-E3A6-B8C4D7AA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FA140-1DBA-99F1-E93B-484EC3F8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6F4AC0-8F5B-848F-4A3D-A1695589F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CC670-8CD7-9793-8FF0-39ACE85E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58338-588C-49E5-53ED-ECA75015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3CAB4-3E79-6EAC-DBC8-BFA1F853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7D6BB0-5EB1-A81B-CF25-F977D5C4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3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C58E4-80AB-135C-AC65-3328C626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918AF-5095-C813-17F2-8F42BDE8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EDA65-940E-2F58-AEAF-63A4A89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CA718-AD7E-6516-9A70-5C87AE1D7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36D1F-1348-FBC0-A91E-D05B6519C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2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20" y="0"/>
            <a:ext cx="12223750" cy="69850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372841" y="1054013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46060" y="1465059"/>
            <a:ext cx="5545992" cy="67014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4958" y="3950998"/>
            <a:ext cx="3142941" cy="3142941"/>
          </a:xfrm>
          <a:prstGeom prst="rect">
            <a:avLst/>
          </a:prstGeom>
        </p:spPr>
      </p:pic>
      <p:cxnSp>
        <p:nvCxnSpPr>
          <p:cNvPr id="4" name="Пряма сполучна лінія 4">
            <a:extLst>
              <a:ext uri="{FF2B5EF4-FFF2-40B4-BE49-F238E27FC236}">
                <a16:creationId xmlns:a16="http://schemas.microsoft.com/office/drawing/2014/main" id="{6587FA5A-9EC4-3656-8016-347D5E105E1E}"/>
              </a:ext>
            </a:extLst>
          </p:cNvPr>
          <p:cNvCxnSpPr>
            <a:cxnSpLocks/>
          </p:cNvCxnSpPr>
          <p:nvPr/>
        </p:nvCxnSpPr>
        <p:spPr>
          <a:xfrm flipH="1">
            <a:off x="671523" y="3437491"/>
            <a:ext cx="3247880" cy="2695996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Пряма сполучна лінія 2">
            <a:extLst>
              <a:ext uri="{FF2B5EF4-FFF2-40B4-BE49-F238E27FC236}">
                <a16:creationId xmlns:a16="http://schemas.microsoft.com/office/drawing/2014/main" id="{36F777B6-B23E-E39C-21E4-18DC0C44F4E6}"/>
              </a:ext>
            </a:extLst>
          </p:cNvPr>
          <p:cNvCxnSpPr>
            <a:cxnSpLocks/>
          </p:cNvCxnSpPr>
          <p:nvPr/>
        </p:nvCxnSpPr>
        <p:spPr>
          <a:xfrm>
            <a:off x="708955" y="3446497"/>
            <a:ext cx="3251173" cy="2738535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Пряма сполучна лінія 3">
            <a:extLst>
              <a:ext uri="{FF2B5EF4-FFF2-40B4-BE49-F238E27FC236}">
                <a16:creationId xmlns:a16="http://schemas.microsoft.com/office/drawing/2014/main" id="{309AF9F9-4331-F2E7-B562-442455F1AA46}"/>
              </a:ext>
            </a:extLst>
          </p:cNvPr>
          <p:cNvCxnSpPr>
            <a:cxnSpLocks/>
          </p:cNvCxnSpPr>
          <p:nvPr/>
        </p:nvCxnSpPr>
        <p:spPr>
          <a:xfrm flipH="1">
            <a:off x="2293054" y="3386461"/>
            <a:ext cx="8011" cy="2781074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69" y="3386461"/>
            <a:ext cx="3019973" cy="30199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80" b="93954" l="9804" r="89706">
                        <a14:foregroundMark x1="54085" y1="9967" x2="54085" y2="9967"/>
                        <a14:foregroundMark x1="51144" y1="7680" x2="52288" y2="10458"/>
                        <a14:foregroundMark x1="44281" y1="90523" x2="51797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065" y="1315243"/>
            <a:ext cx="3722253" cy="37222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083D41D-6A82-EB28-3914-EC3711E59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014958" y="3924953"/>
            <a:ext cx="1916193" cy="2299431"/>
          </a:xfrm>
          <a:prstGeom prst="rect">
            <a:avLst/>
          </a:prstGeom>
          <a:effectLst>
            <a:glow rad="533400">
              <a:sysClr val="window" lastClr="FFFFFF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0" y="115746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16" y="3841498"/>
            <a:ext cx="2815808" cy="28347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934B70-2FCF-99C5-BDD3-083344A4A6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66">
            <a:off x="6356505" y="4035540"/>
            <a:ext cx="2177320" cy="2177320"/>
          </a:xfrm>
          <a:prstGeom prst="rect">
            <a:avLst/>
          </a:prstGeom>
          <a:effectLst>
            <a:glow rad="482600">
              <a:sysClr val="window" lastClr="FFFFFF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3E674C-AE85-C064-39F7-D88F22D79E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772618" y="3822084"/>
            <a:ext cx="2343020" cy="2427122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A0EA7A-CAAF-5F36-4C27-3ECAC76838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97810" y="1315243"/>
            <a:ext cx="1636866" cy="2420473"/>
          </a:xfrm>
          <a:prstGeom prst="rect">
            <a:avLst/>
          </a:prstGeom>
          <a:effectLst>
            <a:glow rad="533400">
              <a:sysClr val="window" lastClr="FFFFFF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7B31A9-B8E0-4CB2-1340-CC4C6C18FB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" b="2651"/>
          <a:stretch/>
        </p:blipFill>
        <p:spPr>
          <a:xfrm rot="587275">
            <a:off x="3635280" y="1405896"/>
            <a:ext cx="2092024" cy="2144252"/>
          </a:xfrm>
          <a:prstGeom prst="rect">
            <a:avLst/>
          </a:prstGeom>
          <a:effectLst>
            <a:glow rad="431800">
              <a:sysClr val="window" lastClr="FFFFFF">
                <a:alpha val="93000"/>
              </a:sysClr>
            </a:glow>
          </a:effec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97EAF8-D4F6-990A-44C7-ED2633483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11640" r="-3932"/>
          <a:stretch>
            <a:fillRect/>
          </a:stretch>
        </p:blipFill>
        <p:spPr bwMode="auto">
          <a:xfrm>
            <a:off x="6310105" y="1315243"/>
            <a:ext cx="2001941" cy="2368082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D4EC58E-1E50-4A4B-9891-F3AA265BA5B2}"/>
</file>

<file path=customXml/itemProps2.xml><?xml version="1.0" encoding="utf-8"?>
<ds:datastoreItem xmlns:ds="http://schemas.openxmlformats.org/officeDocument/2006/customXml" ds:itemID="{CB3D1828-909F-4D8A-BBE8-FE5A35B4F7E5}"/>
</file>

<file path=customXml/itemProps3.xml><?xml version="1.0" encoding="utf-8"?>
<ds:datastoreItem xmlns:ds="http://schemas.openxmlformats.org/officeDocument/2006/customXml" ds:itemID="{B6218C1E-6F05-4225-B7CF-4359D0A70370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2026-01-06T11:10:53Z</dcterms:created>
  <dcterms:modified xsi:type="dcterms:W3CDTF">2026-01-07T23:29:19Z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