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1714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26557-A412-14D6-55FF-B1A3D6BD3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B22CA3-7017-1352-053B-88B85EFDE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957F-AF92-56FE-2BBA-B3926A94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AE381-F75B-64D8-C120-F0D1A8A9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AA9EC-64A7-7233-BB2D-0EEA92BD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1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150C2-12B1-62FF-FDE9-82DA16DE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58C997-22D4-26E7-8611-E14C6533D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1AF873-0821-F8BF-AF31-0B0B873B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56B9-54B3-8F5E-DA11-BBF0785F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EC47E-88F3-2199-EFB6-FC1A3AFA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6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EB808C-E0C3-96A5-7174-CDD49F3EC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349D3B-F211-58CC-0450-54D75B255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9A26A-326D-9700-626B-0612AFFB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8C5321-7709-73DD-813B-C842714B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FD4DB-355E-0EA2-281C-6F71A536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2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B5985-EC6D-7831-36D8-F8E0BE56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5667A-7DAE-63AC-528E-8DA267A3A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E54AF-CA96-0650-CCA1-4E143A9D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ACBED-7C55-E992-1C6D-20AA77CC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D4D57C-AF2E-332B-2BC5-E269FEE8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2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7EB5-7988-D0F0-A277-531E2A2F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215423-C43E-0F36-0AD3-3160BD88A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DD7739-AD96-B501-0216-C04AB254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94D780-9A5E-CA1F-3FE7-696EDA81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8D8899-2B20-68F3-5679-62A75592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B5BEF-DB9F-50A3-D820-C8D35068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D72D9-41B4-48ED-63E1-C24748D04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3675D-6E20-A9A9-ADA6-B8EDC2479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4EC2E8-77CE-93BD-99E3-9855C0BF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8F2EF8-AA9D-848D-9FC0-0643A3DF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BE2E6F-51A0-C642-9B0B-95221779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5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5F5AE-9259-58F5-BA17-22FCEB84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6803E-45A8-3FFD-5BA1-504802E86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A0B302-B8BF-B470-6812-1A60D295E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F5FE34-3265-DB78-8C0B-B0E962C67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0D716C-0B57-71B8-5BAE-F5302C30A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DE413A-8E09-D7C8-AAB1-0AE3083B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EE0F27-E519-130A-6577-34E70D9A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0DD748-CD3F-3815-5F63-5564552D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6A0B5-B148-22AA-37E3-6FE319CC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B882E2-1F71-5866-76CE-666C2C4D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050862-713F-5FB2-A848-19EF5926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F7E8CA-402B-54F3-06AA-B8DAA769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3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813D1D-12E9-730E-12C2-CFAA059D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828926-EF05-9F4D-A14C-482B9063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607CE8-9ACE-1701-5063-398E3612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4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F1082-FCEB-CB9C-61CE-F562ABB7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69E7B8-4630-C9B2-71A0-99BD6AF57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851E03-EF66-3550-3193-05B6F72F3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ADBC21-DEA7-8EDF-AE73-648A6FA2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02ADF0-C245-58BD-AAAF-0F7AE4B5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A79A84-FD0A-9AA9-2380-832A4406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1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65F37-2C82-C126-AA87-388B9766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45626C-130D-77B1-8BB1-FFD4C462B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5490C0-3BDA-4722-1915-5EA6ECAC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0850EB-32E7-676C-F742-A4BC4288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E25A08-F44B-CF4A-3D95-FB9FB05B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A3663D-068E-4748-1A86-3A9CA3C7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9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2A2A2-E19D-D77C-0BA6-AB7E4698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F1EF3F-D35B-D220-B206-6D06C0A16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3A35DE-CFE4-CC3D-6C90-255D12988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DA843-3A04-8FCA-8ECC-6389C07BF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148948-0103-5213-BC09-EDCC7787F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1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4.wdp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855" y="-348937"/>
            <a:ext cx="12205855" cy="8137237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471060" y="955359"/>
            <a:ext cx="8661400" cy="5521960"/>
          </a:xfrm>
          <a:prstGeom prst="roundRect">
            <a:avLst/>
          </a:prstGeom>
          <a:solidFill>
            <a:schemeClr val="lt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-980588" y="-67915"/>
            <a:ext cx="6910200" cy="83498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4157" y="3035637"/>
            <a:ext cx="4090920" cy="40909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14" y="3320135"/>
            <a:ext cx="2768986" cy="27689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7" b="90182" l="7833" r="96030">
                        <a14:foregroundMark x1="8584" y1="67273" x2="7833" y2="76242"/>
                        <a14:foregroundMark x1="44850" y1="90545" x2="63305" y2="86909"/>
                        <a14:foregroundMark x1="63305" y1="86909" x2="63305" y2="86909"/>
                        <a14:foregroundMark x1="90236" y1="42788" x2="88305" y2="63879"/>
                        <a14:foregroundMark x1="94421" y1="29818" x2="94635" y2="39515"/>
                        <a14:foregroundMark x1="59120" y1="11030" x2="57725" y2="9697"/>
                        <a14:foregroundMark x1="96030" y1="4727" x2="96030" y2="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1478" y="2948163"/>
            <a:ext cx="3287028" cy="3287028"/>
          </a:xfrm>
          <a:prstGeom prst="rect">
            <a:avLst/>
          </a:prstGeom>
        </p:spPr>
      </p:pic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67E774C2-D1A3-33D0-C1B4-3998D0ABEC43}"/>
              </a:ext>
            </a:extLst>
          </p:cNvPr>
          <p:cNvCxnSpPr>
            <a:cxnSpLocks/>
          </p:cNvCxnSpPr>
          <p:nvPr/>
        </p:nvCxnSpPr>
        <p:spPr>
          <a:xfrm flipH="1">
            <a:off x="1525838" y="2173672"/>
            <a:ext cx="980320" cy="2821112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10" name="Пряма сполучна лінія 7">
            <a:extLst>
              <a:ext uri="{FF2B5EF4-FFF2-40B4-BE49-F238E27FC236}">
                <a16:creationId xmlns:a16="http://schemas.microsoft.com/office/drawing/2014/main" id="{F929B1B4-07D8-07CA-F5F9-887E364055AA}"/>
              </a:ext>
            </a:extLst>
          </p:cNvPr>
          <p:cNvCxnSpPr>
            <a:cxnSpLocks/>
          </p:cNvCxnSpPr>
          <p:nvPr/>
        </p:nvCxnSpPr>
        <p:spPr>
          <a:xfrm>
            <a:off x="2524762" y="2185774"/>
            <a:ext cx="808635" cy="2809010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11" name="Пряма сполучна лінія 15">
            <a:extLst>
              <a:ext uri="{FF2B5EF4-FFF2-40B4-BE49-F238E27FC236}">
                <a16:creationId xmlns:a16="http://schemas.microsoft.com/office/drawing/2014/main" id="{67FA4AEE-CCC2-1806-BF9D-3474397BFC68}"/>
              </a:ext>
            </a:extLst>
          </p:cNvPr>
          <p:cNvCxnSpPr>
            <a:cxnSpLocks/>
          </p:cNvCxnSpPr>
          <p:nvPr/>
        </p:nvCxnSpPr>
        <p:spPr>
          <a:xfrm>
            <a:off x="896528" y="5041650"/>
            <a:ext cx="3095978" cy="11718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12" name="Пряма сполучна лінія 21">
            <a:extLst>
              <a:ext uri="{FF2B5EF4-FFF2-40B4-BE49-F238E27FC236}">
                <a16:creationId xmlns:a16="http://schemas.microsoft.com/office/drawing/2014/main" id="{94F2909E-32DB-9779-A335-1442032AD886}"/>
              </a:ext>
            </a:extLst>
          </p:cNvPr>
          <p:cNvCxnSpPr>
            <a:cxnSpLocks/>
          </p:cNvCxnSpPr>
          <p:nvPr/>
        </p:nvCxnSpPr>
        <p:spPr>
          <a:xfrm flipV="1">
            <a:off x="1001515" y="4994784"/>
            <a:ext cx="0" cy="1066800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13" name="Пряма сполучна лінія 24">
            <a:extLst>
              <a:ext uri="{FF2B5EF4-FFF2-40B4-BE49-F238E27FC236}">
                <a16:creationId xmlns:a16="http://schemas.microsoft.com/office/drawing/2014/main" id="{E92040C9-5724-DA9A-D043-76DFE7C379BE}"/>
              </a:ext>
            </a:extLst>
          </p:cNvPr>
          <p:cNvCxnSpPr>
            <a:cxnSpLocks/>
          </p:cNvCxnSpPr>
          <p:nvPr/>
        </p:nvCxnSpPr>
        <p:spPr>
          <a:xfrm flipH="1" flipV="1">
            <a:off x="3877835" y="5022321"/>
            <a:ext cx="16951" cy="1066800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/>
        </p:spPr>
      </p:cxnSp>
      <p:pic>
        <p:nvPicPr>
          <p:cNvPr id="34" name="Picture 6">
            <a:extLst>
              <a:ext uri="{FF2B5EF4-FFF2-40B4-BE49-F238E27FC236}">
                <a16:creationId xmlns:a16="http://schemas.microsoft.com/office/drawing/2014/main" id="{AC81B58D-77A8-5E4B-E78F-A42D7512D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3581" r="-8158"/>
          <a:stretch/>
        </p:blipFill>
        <p:spPr bwMode="auto">
          <a:xfrm>
            <a:off x="6519542" y="1297928"/>
            <a:ext cx="2489329" cy="2052527"/>
          </a:xfrm>
          <a:prstGeom prst="rect">
            <a:avLst/>
          </a:prstGeom>
          <a:noFill/>
          <a:effectLst>
            <a:glow rad="457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0" y="-80394"/>
            <a:ext cx="1054778" cy="91275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779" y="846191"/>
            <a:ext cx="2695095" cy="28347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2CFFA-81E8-3075-B55C-E2DA24F524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-1919" t="1" r="427" b="-9232"/>
          <a:stretch/>
        </p:blipFill>
        <p:spPr>
          <a:xfrm>
            <a:off x="1165488" y="1333184"/>
            <a:ext cx="2358397" cy="2443051"/>
          </a:xfrm>
          <a:prstGeom prst="rect">
            <a:avLst/>
          </a:prstGeom>
          <a:effectLst>
            <a:glow rad="266700">
              <a:sysClr val="window" lastClr="FFFFFF">
                <a:alpha val="90000"/>
              </a:sysClr>
            </a:glo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4B7A695-BFA2-2F2D-978F-7D6BBDFDB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-6557" b="-14338"/>
          <a:stretch/>
        </p:blipFill>
        <p:spPr bwMode="auto">
          <a:xfrm>
            <a:off x="1731089" y="3169454"/>
            <a:ext cx="1181825" cy="3373550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32AD9B6-636B-A8E7-EDA5-A06CCE15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204" r="2204"/>
          <a:stretch/>
        </p:blipFill>
        <p:spPr bwMode="auto">
          <a:xfrm>
            <a:off x="4014540" y="1119225"/>
            <a:ext cx="2233592" cy="2358042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B3D49E4-0FF2-E5AE-6866-29A6CBA122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40820" y1="61621" x2="40820" y2="68652"/>
                        <a14:foregroundMark x1="58887" y1="62207" x2="59180" y2="68359"/>
                        <a14:foregroundMark x1="53027" y1="25000" x2="51367" y2="42188"/>
                        <a14:foregroundMark x1="51660" y1="26953" x2="41992" y2="41992"/>
                        <a14:foregroundMark x1="41992" y1="41992" x2="41992" y2="4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11" y="3584228"/>
            <a:ext cx="2986538" cy="2986538"/>
          </a:xfrm>
          <a:prstGeom prst="rect">
            <a:avLst/>
          </a:prstGeom>
          <a:effectLst>
            <a:glow rad="4572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F49B6F1-606C-1EE0-5FD6-879C04871E3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backgroundMark x1="38393" y1="63542" x2="29911" y2="76736"/>
                        <a14:backgroundMark x1="29911" y1="76736" x2="29799" y2="76736"/>
                        <a14:backgroundMark x1="37835" y1="60156" x2="36830" y2="62674"/>
                        <a14:backgroundMark x1="23103" y1="83160" x2="19754" y2="89236"/>
                        <a14:backgroundMark x1="15625" y1="85851" x2="29688" y2="86458"/>
                        <a14:backgroundMark x1="35826" y1="70226" x2="27790" y2="87587"/>
                        <a14:backgroundMark x1="37723" y1="61979" x2="46875" y2="72830"/>
                        <a14:backgroundMark x1="46875" y1="72830" x2="57254" y2="62240"/>
                        <a14:backgroundMark x1="57254" y1="62240" x2="63170" y2="72049"/>
                        <a14:backgroundMark x1="63170" y1="72049" x2="81920" y2="87066"/>
                        <a14:backgroundMark x1="81920" y1="87066" x2="84933" y2="87066"/>
                        <a14:backgroundMark x1="83371" y1="86024" x2="69420" y2="85417"/>
                        <a14:backgroundMark x1="60491" y1="59375" x2="57366" y2="63976"/>
                        <a14:backgroundMark x1="60268" y1="61545" x2="61830" y2="64583"/>
                        <a14:backgroundMark x1="59710" y1="60764" x2="62612" y2="63628"/>
                        <a14:backgroundMark x1="60268" y1="59722" x2="61607" y2="61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18" y="2983554"/>
            <a:ext cx="2849779" cy="3664001"/>
          </a:xfrm>
          <a:prstGeom prst="rect">
            <a:avLst/>
          </a:prstGeom>
          <a:effectLst>
            <a:glow rad="4572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EB61BBB-6E86-48F6-9B08-3B2C1FB4945B}"/>
</file>

<file path=customXml/itemProps2.xml><?xml version="1.0" encoding="utf-8"?>
<ds:datastoreItem xmlns:ds="http://schemas.openxmlformats.org/officeDocument/2006/customXml" ds:itemID="{52FE0544-1C06-460F-A0FE-A20D54CBF10E}"/>
</file>

<file path=customXml/itemProps3.xml><?xml version="1.0" encoding="utf-8"?>
<ds:datastoreItem xmlns:ds="http://schemas.openxmlformats.org/officeDocument/2006/customXml" ds:itemID="{D5A5D4C0-A138-4BD4-B3B0-BD528AEC699C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2026-01-06T11:40:08Z</dcterms:created>
  <dcterms:modified xsi:type="dcterms:W3CDTF">2026-01-07T23:25:00Z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