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90" y="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0CA3C-11A6-475D-BF5D-5CB2F5DC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7379659-E2D1-4637-9C09-5EC5195C6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84840-3ECE-401F-84B3-C1ABC07F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ACB0C7-4E70-4142-9BE2-12643643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673E1D-18FC-4793-8761-17B95676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0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71DD8-34BD-4FBE-8EE5-BB8EC2DE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F34057-8D8E-400D-A8EB-394079D9D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4750E9-7FF9-4381-BA1D-CD27E969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C597A-E387-4F93-9642-0CCB883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692492-7E2D-4A26-8EA0-9A72F51D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65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7AC48-6AC4-410B-A522-876EA728F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1144D0-D881-4D26-8EAF-B4BC7C65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576105-C28D-448A-B38B-03971002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B8D144-2525-4C9E-BA2C-028071B6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51CEE-D118-4553-9C64-F483E568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0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9CE7C-1465-419C-8042-23CCD52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EE1362-95DD-44C3-86E1-8B9D43F9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461A3B-7310-4F3A-84C8-1AC00D78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49CA27-DCAD-4819-BBA3-4F75C29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8D96CD-86AF-4A8E-B64D-09114B00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2C47D-2C9F-4EFF-9E66-EC8A69DD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32C8E9-A6F3-4C74-A8AF-894A1ED3F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EF6DD3-C26F-4C1F-9AD1-38A77037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D3E1FE-34AE-4AD8-8F40-3A9DDAFD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7EB3BE-3605-46B5-B0F8-DAA41A28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43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A1758-9982-46AE-BC0C-3C460D8A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0CC1C4-5918-4DDA-BAE4-19CF6328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0EC734-676D-44B4-AF16-EFFD09AD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49B6959-70D3-447D-8092-EA08C728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8A56C1-D9BE-4F93-AC13-33A06DC6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74F8AF-62DC-4ECE-85EC-D0E7E5EB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3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60D91-07FE-4921-9999-20393344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01C185-9DC1-4B33-8865-7A93655D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C96465-5AE5-46B5-B5F3-1B2782A2F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DA89C5-DDC6-4629-B950-8FAC33D71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C1FBEE-1EED-48A7-8EDB-11F589BF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96CEA1-9FB0-419A-89A7-4518C936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CD7F447-FEA9-4B19-8BA8-9E885D7C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E0E53E-3017-4BE4-AA34-4527A81D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5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AF6A7-37A3-414F-8113-60A0DD40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75DDA69-56F4-40D4-8271-2DA6FCB6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C966080-75A3-4551-83D7-B6462721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D23785-7108-4183-88E2-BD59AB68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0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337D30-90E6-4421-9698-C1C9F0A8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2BA536-89A6-42F5-AF89-93643E5D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B2A3667-7C72-4702-9AB2-2D213919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093B7-95B2-4DA5-AC31-BC6A2133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2FDB2E-E3E0-4FCB-85DF-8E30FAD5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4898A92-9F17-4F80-8433-5FC0F96EC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D08B21-B98C-4176-8930-A4ED2F6C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001DDB-FF11-46E0-8293-05FA3915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8AF20B-6D39-4B14-A280-E4A5F410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33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1A86F-643C-40D0-98B0-B6D524E1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0DEB12-502A-4522-8F48-D10F0DEF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B57E0-3983-445D-9B12-0318F797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9D7554-A5C2-4E30-872B-3984A696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1EF70A-6A63-403E-BCD0-12F3B5F6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9CD312-C264-477C-826F-F39C0A04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0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B142A2-21A9-4EB6-8B9F-6FF877D6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B647D8-995E-47F9-A481-BFA684FD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4ED695-F408-45C4-9F44-A29CED6A4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9DA795-7C69-44C1-B748-37058A29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3BBC-9DA8-49C2-817B-B235387B9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24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6D88-C727-450E-B9C7-E2421416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CA3A1364-B1D8-45F9-BA4B-E8A9FE595334}"/>
              </a:ext>
            </a:extLst>
          </p:cNvPr>
          <p:cNvGrpSpPr/>
          <p:nvPr/>
        </p:nvGrpSpPr>
        <p:grpSpPr>
          <a:xfrm>
            <a:off x="334736" y="547007"/>
            <a:ext cx="5761264" cy="5875564"/>
            <a:chOff x="334736" y="547007"/>
            <a:chExt cx="5761264" cy="5875564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565AFEBD-2462-4ABF-83F6-5541C4A141D6}"/>
                </a:ext>
              </a:extLst>
            </p:cNvPr>
            <p:cNvSpPr/>
            <p:nvPr/>
          </p:nvSpPr>
          <p:spPr>
            <a:xfrm>
              <a:off x="359229" y="547007"/>
              <a:ext cx="5736771" cy="580480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id="{2178675B-BC88-4F37-8F5F-ED4CFDBC08A1}"/>
                </a:ext>
              </a:extLst>
            </p:cNvPr>
            <p:cNvCxnSpPr>
              <a:cxnSpLocks/>
            </p:cNvCxnSpPr>
            <p:nvPr/>
          </p:nvCxnSpPr>
          <p:spPr>
            <a:xfrm>
              <a:off x="1779814" y="547007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id="{5004F858-9010-4105-9D27-44A6CFF00F4F}"/>
                </a:ext>
              </a:extLst>
            </p:cNvPr>
            <p:cNvCxnSpPr>
              <a:cxnSpLocks/>
            </p:cNvCxnSpPr>
            <p:nvPr/>
          </p:nvCxnSpPr>
          <p:spPr>
            <a:xfrm>
              <a:off x="3205843" y="617764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>
              <a:extLst>
                <a:ext uri="{FF2B5EF4-FFF2-40B4-BE49-F238E27FC236}">
                  <a16:creationId xmlns:a16="http://schemas.microsoft.com/office/drawing/2014/main" id="{D78A950D-3601-46D0-BDF5-DFB829AA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18264" y="547007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>
              <a:extLst>
                <a:ext uri="{FF2B5EF4-FFF2-40B4-BE49-F238E27FC236}">
                  <a16:creationId xmlns:a16="http://schemas.microsoft.com/office/drawing/2014/main" id="{92E3E122-0262-4574-936C-B50CBCEA1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786" y="1951264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F58737AF-5BD1-4A5C-882D-D4C94068E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786" y="3418114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4791155A-438D-478B-8083-1E63C7FA6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36" y="4879521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9B7A6D-4CE8-498A-A2E5-EC4F8CD6B57A}"/>
              </a:ext>
            </a:extLst>
          </p:cNvPr>
          <p:cNvSpPr txBox="1"/>
          <p:nvPr/>
        </p:nvSpPr>
        <p:spPr>
          <a:xfrm>
            <a:off x="1658285" y="869016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3E6C8-2C93-4E02-934F-4E85F446C8FC}"/>
              </a:ext>
            </a:extLst>
          </p:cNvPr>
          <p:cNvSpPr txBox="1"/>
          <p:nvPr/>
        </p:nvSpPr>
        <p:spPr>
          <a:xfrm>
            <a:off x="4458082" y="869016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Э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6DB871-DA41-4F27-8B6E-C1DF62FA690C}"/>
              </a:ext>
            </a:extLst>
          </p:cNvPr>
          <p:cNvSpPr txBox="1"/>
          <p:nvPr/>
        </p:nvSpPr>
        <p:spPr>
          <a:xfrm>
            <a:off x="245864" y="2273273"/>
            <a:ext cx="163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УРЫ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5947E-A596-4B98-9FE2-938829E35588}"/>
              </a:ext>
            </a:extLst>
          </p:cNvPr>
          <p:cNvSpPr txBox="1"/>
          <p:nvPr/>
        </p:nvSpPr>
        <p:spPr>
          <a:xfrm>
            <a:off x="3095200" y="2313613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ОРА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30A9C-2BD6-4FC5-9E11-CEFDE80E3290}"/>
              </a:ext>
            </a:extLst>
          </p:cNvPr>
          <p:cNvSpPr txBox="1"/>
          <p:nvPr/>
        </p:nvSpPr>
        <p:spPr>
          <a:xfrm>
            <a:off x="1618845" y="3853862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УРО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1C7322-DB33-47AC-BBAC-7F7BEFDC3EC7}"/>
              </a:ext>
            </a:extLst>
          </p:cNvPr>
          <p:cNvSpPr txBox="1"/>
          <p:nvPr/>
        </p:nvSpPr>
        <p:spPr>
          <a:xfrm>
            <a:off x="4516379" y="3853862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ЕРУ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72D2F7-3554-45C2-8E35-4E6DD67E65C3}"/>
              </a:ext>
            </a:extLst>
          </p:cNvPr>
          <p:cNvSpPr txBox="1"/>
          <p:nvPr/>
        </p:nvSpPr>
        <p:spPr>
          <a:xfrm>
            <a:off x="245864" y="5315268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04DA5-5657-45E1-856F-81D1018F175E}"/>
              </a:ext>
            </a:extLst>
          </p:cNvPr>
          <p:cNvSpPr txBox="1"/>
          <p:nvPr/>
        </p:nvSpPr>
        <p:spPr>
          <a:xfrm>
            <a:off x="3095200" y="5355931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ЫРЭ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ECF6B0-B89B-4383-92DF-47EAFC100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6836" r="92578">
                        <a14:foregroundMark x1="26660" y1="58887" x2="28223" y2="61621"/>
                        <a14:foregroundMark x1="25000" y1="52148" x2="25000" y2="52148"/>
                        <a14:foregroundMark x1="26953" y1="69922" x2="35059" y2="77930"/>
                        <a14:foregroundMark x1="35059" y1="77930" x2="37305" y2="77930"/>
                        <a14:foregroundMark x1="73926" y1="73438" x2="50684" y2="81543"/>
                        <a14:foregroundMark x1="50684" y1="81543" x2="49414" y2="81543"/>
                        <a14:foregroundMark x1="18164" y1="73242" x2="28320" y2="79980"/>
                        <a14:foregroundMark x1="28320" y1="79980" x2="29199" y2="80078"/>
                        <a14:foregroundMark x1="25293" y1="64160" x2="12988" y2="71484"/>
                        <a14:foregroundMark x1="12988" y1="71484" x2="14551" y2="75098"/>
                        <a14:foregroundMark x1="6836" y1="70703" x2="11426" y2="75879"/>
                        <a14:foregroundMark x1="77441" y1="63086" x2="78809" y2="63574"/>
                        <a14:foregroundMark x1="85156" y1="66113" x2="87402" y2="67285"/>
                        <a14:foregroundMark x1="91113" y1="69141" x2="92578" y2="70117"/>
                        <a14:foregroundMark x1="91309" y1="75098" x2="89355" y2="76660"/>
                        <a14:foregroundMark x1="81152" y1="80273" x2="79883" y2="81543"/>
                        <a14:foregroundMark x1="65625" y1="85547" x2="63184" y2="85742"/>
                        <a14:foregroundMark x1="54199" y1="86914" x2="52637" y2="86523"/>
                        <a14:foregroundMark x1="24316" y1="46875" x2="24805" y2="44727"/>
                        <a14:foregroundMark x1="23047" y1="38770" x2="20410" y2="39063"/>
                        <a14:foregroundMark x1="21191" y1="32422" x2="21973" y2="31055"/>
                        <a14:foregroundMark x1="26270" y1="24023" x2="27344" y2="22754"/>
                        <a14:foregroundMark x1="36621" y1="19238" x2="39844" y2="18848"/>
                        <a14:foregroundMark x1="43262" y1="20703" x2="46484" y2="22168"/>
                        <a14:foregroundMark x1="48145" y1="22754" x2="49121" y2="21680"/>
                        <a14:foregroundMark x1="50391" y1="18555" x2="52051" y2="18262"/>
                        <a14:foregroundMark x1="54297" y1="19531" x2="55273" y2="22168"/>
                        <a14:foregroundMark x1="51953" y1="26758" x2="51270" y2="29492"/>
                        <a14:foregroundMark x1="45313" y1="29688" x2="45801" y2="29980"/>
                        <a14:foregroundMark x1="61133" y1="28906" x2="61426" y2="28906"/>
                        <a14:foregroundMark x1="67676" y1="32129" x2="70020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4048" r="2867" b="11429"/>
          <a:stretch/>
        </p:blipFill>
        <p:spPr>
          <a:xfrm>
            <a:off x="449105" y="681967"/>
            <a:ext cx="1298053" cy="10637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4A40B9-FD4B-4CEC-B3CF-1C3DD49CC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8008" r="91504">
                        <a14:foregroundMark x1="40527" y1="28711" x2="40430" y2="29785"/>
                        <a14:foregroundMark x1="36621" y1="38379" x2="37207" y2="38379"/>
                        <a14:foregroundMark x1="25293" y1="40430" x2="25781" y2="40430"/>
                        <a14:foregroundMark x1="17676" y1="43848" x2="17676" y2="43848"/>
                        <a14:foregroundMark x1="13184" y1="48730" x2="13184" y2="48730"/>
                        <a14:foregroundMark x1="9082" y1="51172" x2="9082" y2="51172"/>
                        <a14:foregroundMark x1="8008" y1="54492" x2="8887" y2="55957"/>
                        <a14:foregroundMark x1="14063" y1="59277" x2="14648" y2="59277"/>
                        <a14:foregroundMark x1="17871" y1="60449" x2="18262" y2="61621"/>
                        <a14:foregroundMark x1="17969" y1="70117" x2="18262" y2="72754"/>
                        <a14:foregroundMark x1="20801" y1="78711" x2="22266" y2="80566"/>
                        <a14:foregroundMark x1="25000" y1="84180" x2="26563" y2="84375"/>
                        <a14:foregroundMark x1="36426" y1="87012" x2="38379" y2="87695"/>
                        <a14:foregroundMark x1="48633" y1="89063" x2="52148" y2="87891"/>
                        <a14:foregroundMark x1="61816" y1="87402" x2="62500" y2="87402"/>
                        <a14:foregroundMark x1="70801" y1="85742" x2="72656" y2="85254"/>
                        <a14:foregroundMark x1="77637" y1="81934" x2="78125" y2="79297"/>
                        <a14:foregroundMark x1="80859" y1="76563" x2="81934" y2="74512"/>
                        <a14:foregroundMark x1="81543" y1="68555" x2="81250" y2="66699"/>
                        <a14:foregroundMark x1="83008" y1="59766" x2="83008" y2="59766"/>
                        <a14:foregroundMark x1="89160" y1="57715" x2="89160" y2="57715"/>
                        <a14:foregroundMark x1="91016" y1="54688" x2="91504" y2="53320"/>
                        <a14:foregroundMark x1="90625" y1="50586" x2="89648" y2="49316"/>
                        <a14:foregroundMark x1="84668" y1="47656" x2="83984" y2="44531"/>
                        <a14:foregroundMark x1="80957" y1="42285" x2="77344" y2="40625"/>
                        <a14:foregroundMark x1="68750" y1="40039" x2="66211" y2="39453"/>
                        <a14:foregroundMark x1="61621" y1="37598" x2="60645" y2="36230"/>
                        <a14:foregroundMark x1="58008" y1="29395" x2="57617" y2="27246"/>
                        <a14:foregroundMark x1="54297" y1="22168" x2="53027" y2="21289"/>
                        <a14:foregroundMark x1="51367" y1="17871" x2="51563" y2="16992"/>
                        <a14:foregroundMark x1="56152" y1="13379" x2="55859" y2="14453"/>
                        <a14:foregroundMark x1="50000" y1="14844" x2="48340" y2="14160"/>
                        <a14:foregroundMark x1="44727" y1="12305" x2="40723" y2="12402"/>
                        <a14:foregroundMark x1="36230" y1="13965" x2="33691" y2="16211"/>
                        <a14:foregroundMark x1="31152" y1="19043" x2="29297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9" t="9008" r="4604" b="7976"/>
          <a:stretch/>
        </p:blipFill>
        <p:spPr>
          <a:xfrm>
            <a:off x="4684478" y="2065564"/>
            <a:ext cx="1407816" cy="12817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D5645D4-2A8A-4086-A664-DCC3AAC26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941" y1="64453" x2="35156" y2="72363"/>
                        <a14:foregroundMark x1="33301" y1="75195" x2="33301" y2="75195"/>
                        <a14:foregroundMark x1="41113" y1="25098" x2="41113" y2="2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4" y="1894675"/>
            <a:ext cx="1580317" cy="158031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887A17-DF7F-4FC5-8363-369AFC49E1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1547" r="12772" b="13572"/>
          <a:stretch/>
        </p:blipFill>
        <p:spPr>
          <a:xfrm>
            <a:off x="3272595" y="3488872"/>
            <a:ext cx="1361686" cy="131581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C8B847-31CB-462F-ADCE-BE034CC296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9961" r="91309">
                        <a14:foregroundMark x1="50391" y1="26270" x2="65137" y2="45801"/>
                        <a14:foregroundMark x1="30859" y1="31641" x2="39160" y2="42188"/>
                        <a14:foregroundMark x1="39160" y1="42188" x2="39453" y2="42285"/>
                        <a14:foregroundMark x1="28125" y1="26270" x2="28711" y2="26270"/>
                        <a14:foregroundMark x1="90723" y1="37695" x2="90723" y2="37695"/>
                        <a14:foregroundMark x1="91309" y1="58301" x2="91309" y2="58301"/>
                        <a14:foregroundMark x1="20020" y1="63379" x2="22070" y2="6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8496" r="7567" b="21266"/>
          <a:stretch/>
        </p:blipFill>
        <p:spPr>
          <a:xfrm>
            <a:off x="411429" y="3696894"/>
            <a:ext cx="1264418" cy="9770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61F7526-74B1-4B2F-910C-F693688CE1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434" y1="35840" x2="24414" y2="50879"/>
                        <a14:foregroundMark x1="81836" y1="34180" x2="78418" y2="4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15357" r="13920" b="17212"/>
          <a:stretch/>
        </p:blipFill>
        <p:spPr>
          <a:xfrm>
            <a:off x="3245934" y="646658"/>
            <a:ext cx="1314033" cy="12244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436DDEB-AF72-4332-ABBE-780AC24B87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1016" l="9961" r="89941">
                        <a14:foregroundMark x1="48047" y1="21777" x2="49316" y2="37109"/>
                        <a14:foregroundMark x1="49805" y1="18066" x2="49805" y2="17285"/>
                        <a14:foregroundMark x1="51758" y1="11621" x2="51758" y2="11621"/>
                        <a14:foregroundMark x1="51660" y1="10156" x2="51660" y2="10156"/>
                        <a14:foregroundMark x1="46777" y1="11914" x2="46777" y2="11914"/>
                        <a14:foregroundMark x1="44531" y1="12891" x2="44531" y2="12891"/>
                        <a14:foregroundMark x1="42285" y1="13574" x2="40527" y2="16895"/>
                        <a14:foregroundMark x1="43164" y1="90625" x2="47754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4" y="4826241"/>
            <a:ext cx="1596330" cy="15963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62317AC-8DD9-45A5-BF73-E23D4BB921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5977" y1="37598" x2="73340" y2="46191"/>
                        <a14:foregroundMark x1="60352" y1="62109" x2="60156" y2="6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27283" r="17435" b="26061"/>
          <a:stretch/>
        </p:blipFill>
        <p:spPr>
          <a:xfrm>
            <a:off x="1801331" y="5124809"/>
            <a:ext cx="1396605" cy="999194"/>
          </a:xfrm>
          <a:prstGeom prst="rect">
            <a:avLst/>
          </a:prstGeom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2AFEC9AA-A523-4F02-AAAB-614F6C1A2B66}"/>
              </a:ext>
            </a:extLst>
          </p:cNvPr>
          <p:cNvGrpSpPr/>
          <p:nvPr/>
        </p:nvGrpSpPr>
        <p:grpSpPr>
          <a:xfrm>
            <a:off x="6328058" y="351986"/>
            <a:ext cx="4530652" cy="921698"/>
            <a:chOff x="6120493" y="1664018"/>
            <a:chExt cx="4958734" cy="1047099"/>
          </a:xfrm>
        </p:grpSpPr>
        <p:grpSp>
          <p:nvGrpSpPr>
            <p:cNvPr id="53" name="Групувати 52">
              <a:extLst>
                <a:ext uri="{FF2B5EF4-FFF2-40B4-BE49-F238E27FC236}">
                  <a16:creationId xmlns:a16="http://schemas.microsoft.com/office/drawing/2014/main" id="{0D9A310A-3C63-43AE-9BBF-3D6FB36E3C92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50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865E795C-1628-4A01-9320-31115AD950CA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06BB9E38-8DD6-4852-9267-E3F4A8437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AE325D-5DCA-43B0-84B7-DFB3824B78A8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слева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от ананаса;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C5AD848-4259-4C40-99D4-97B208984AE7}"/>
              </a:ext>
            </a:extLst>
          </p:cNvPr>
          <p:cNvGrpSpPr/>
          <p:nvPr/>
        </p:nvGrpSpPr>
        <p:grpSpPr>
          <a:xfrm>
            <a:off x="6328058" y="370995"/>
            <a:ext cx="4530652" cy="921698"/>
            <a:chOff x="6120493" y="1664018"/>
            <a:chExt cx="4958734" cy="1047099"/>
          </a:xfrm>
        </p:grpSpPr>
        <p:grpSp>
          <p:nvGrpSpPr>
            <p:cNvPr id="57" name="Групувати 56">
              <a:extLst>
                <a:ext uri="{FF2B5EF4-FFF2-40B4-BE49-F238E27FC236}">
                  <a16:creationId xmlns:a16="http://schemas.microsoft.com/office/drawing/2014/main" id="{F509A7E4-B96F-414D-AD1D-682398DD2416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5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18BC36FA-2B23-4DB8-95B8-41C0B11224DF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99897FA2-A3DD-44A4-B984-BC18BA1E3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7631B7F-9F35-4995-ABCD-8DF973199FBF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справа от мандарин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EE94410-5F03-46A1-AEFF-400B919B4302}"/>
              </a:ext>
            </a:extLst>
          </p:cNvPr>
          <p:cNvGrpSpPr/>
          <p:nvPr/>
        </p:nvGrpSpPr>
        <p:grpSpPr>
          <a:xfrm>
            <a:off x="6280445" y="385814"/>
            <a:ext cx="4530652" cy="921698"/>
            <a:chOff x="6120493" y="1664018"/>
            <a:chExt cx="4958734" cy="1047099"/>
          </a:xfrm>
        </p:grpSpPr>
        <p:grpSp>
          <p:nvGrpSpPr>
            <p:cNvPr id="62" name="Групувати 61">
              <a:extLst>
                <a:ext uri="{FF2B5EF4-FFF2-40B4-BE49-F238E27FC236}">
                  <a16:creationId xmlns:a16="http://schemas.microsoft.com/office/drawing/2014/main" id="{BBB49156-AAFE-49A8-80B4-20CC62141F02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6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5F020039-17E6-4DA6-9092-A3806BC0C2AB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1B5ACB66-4362-4EFB-A0F4-0E2A0F06E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E31FC6-2681-4D0F-BF5E-F0ED9AA72E89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под </a:t>
              </a:r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яблоком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7D8D7F2F-14A7-49B3-A7A7-C7148042ED0C}"/>
              </a:ext>
            </a:extLst>
          </p:cNvPr>
          <p:cNvGrpSpPr/>
          <p:nvPr/>
        </p:nvGrpSpPr>
        <p:grpSpPr>
          <a:xfrm>
            <a:off x="6314511" y="399476"/>
            <a:ext cx="4530652" cy="921698"/>
            <a:chOff x="6120493" y="1664018"/>
            <a:chExt cx="4958734" cy="1047099"/>
          </a:xfrm>
        </p:grpSpPr>
        <p:grpSp>
          <p:nvGrpSpPr>
            <p:cNvPr id="67" name="Групувати 66">
              <a:extLst>
                <a:ext uri="{FF2B5EF4-FFF2-40B4-BE49-F238E27FC236}">
                  <a16:creationId xmlns:a16="http://schemas.microsoft.com/office/drawing/2014/main" id="{759434B9-F225-4AFD-B216-8A726D7DEA1B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6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2EA19068-FC5D-439C-B9B8-94AD0F2B1AC4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3BC34404-1223-4176-B463-157FF004D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EE1000A-448E-4DCF-8D03-040806427E54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над киви;</a:t>
              </a:r>
            </a:p>
          </p:txBody>
        </p:sp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0E48175B-2E97-4BDB-B748-7222408BB994}"/>
              </a:ext>
            </a:extLst>
          </p:cNvPr>
          <p:cNvGrpSpPr/>
          <p:nvPr/>
        </p:nvGrpSpPr>
        <p:grpSpPr>
          <a:xfrm>
            <a:off x="6280445" y="414636"/>
            <a:ext cx="4530652" cy="921698"/>
            <a:chOff x="6120493" y="1664018"/>
            <a:chExt cx="4958734" cy="1047099"/>
          </a:xfrm>
        </p:grpSpPr>
        <p:grpSp>
          <p:nvGrpSpPr>
            <p:cNvPr id="82" name="Групувати 81">
              <a:extLst>
                <a:ext uri="{FF2B5EF4-FFF2-40B4-BE49-F238E27FC236}">
                  <a16:creationId xmlns:a16="http://schemas.microsoft.com/office/drawing/2014/main" id="{9CA7BEE6-3183-4FC4-96E7-530412CA3188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8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F6B8618D-B22D-4B87-B0DC-AE86A999F5B7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A287064-44A2-491D-A49B-7D068626A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867E1D8-F0C4-4ABF-BB18-4099EB5F7640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над </a:t>
              </a:r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сливой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6936A881-EDF1-4805-8CE5-F44CF68FE039}"/>
              </a:ext>
            </a:extLst>
          </p:cNvPr>
          <p:cNvGrpSpPr/>
          <p:nvPr/>
        </p:nvGrpSpPr>
        <p:grpSpPr>
          <a:xfrm>
            <a:off x="6266898" y="409603"/>
            <a:ext cx="4530652" cy="921698"/>
            <a:chOff x="6120493" y="1664018"/>
            <a:chExt cx="4958734" cy="1047099"/>
          </a:xfrm>
        </p:grpSpPr>
        <p:grpSp>
          <p:nvGrpSpPr>
            <p:cNvPr id="87" name="Групувати 86">
              <a:extLst>
                <a:ext uri="{FF2B5EF4-FFF2-40B4-BE49-F238E27FC236}">
                  <a16:creationId xmlns:a16="http://schemas.microsoft.com/office/drawing/2014/main" id="{2CB9D10B-BBF5-4F30-A79C-B4A6AC86BDCF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8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19F2B467-8437-49E9-B313-4138592AB22F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24C65281-95E6-49B8-ABBD-A356EA786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732A5D-0485-42EE-8617-FD3D8520B147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перед </a:t>
              </a:r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грушей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BA73205-B528-457E-9E09-04DBF1BD4E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434" y1="35840" x2="24414" y2="50879"/>
                        <a14:foregroundMark x1="81836" y1="34180" x2="78418" y2="4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1" t="12570" r="9577" b="15941"/>
          <a:stretch/>
        </p:blipFill>
        <p:spPr>
          <a:xfrm>
            <a:off x="7169282" y="1462821"/>
            <a:ext cx="2970990" cy="2415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CE1EA2A7-4CA2-4587-8F9D-56CA299589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8964" r="3109" b="9298"/>
          <a:stretch/>
        </p:blipFill>
        <p:spPr>
          <a:xfrm>
            <a:off x="6990915" y="1435759"/>
            <a:ext cx="3232929" cy="2591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EE060CF3-7B51-45E7-912A-E88F12A2A0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33" y="4241036"/>
            <a:ext cx="2450076" cy="245007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A6CA258-8A59-4315-8377-3FB17A3B8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6836" r="92578">
                        <a14:foregroundMark x1="26660" y1="58887" x2="28223" y2="61621"/>
                        <a14:foregroundMark x1="25000" y1="52148" x2="25000" y2="52148"/>
                        <a14:foregroundMark x1="26953" y1="69922" x2="35059" y2="77930"/>
                        <a14:foregroundMark x1="35059" y1="77930" x2="37305" y2="77930"/>
                        <a14:foregroundMark x1="73926" y1="73438" x2="50684" y2="81543"/>
                        <a14:foregroundMark x1="50684" y1="81543" x2="49414" y2="81543"/>
                        <a14:foregroundMark x1="18164" y1="73242" x2="28320" y2="79980"/>
                        <a14:foregroundMark x1="28320" y1="79980" x2="29199" y2="80078"/>
                        <a14:foregroundMark x1="25293" y1="64160" x2="12988" y2="71484"/>
                        <a14:foregroundMark x1="12988" y1="71484" x2="14551" y2="75098"/>
                        <a14:foregroundMark x1="6836" y1="70703" x2="11426" y2="75879"/>
                        <a14:foregroundMark x1="77441" y1="63086" x2="78809" y2="63574"/>
                        <a14:foregroundMark x1="85156" y1="66113" x2="87402" y2="67285"/>
                        <a14:foregroundMark x1="91113" y1="69141" x2="92578" y2="70117"/>
                        <a14:foregroundMark x1="91309" y1="75098" x2="89355" y2="76660"/>
                        <a14:foregroundMark x1="81152" y1="80273" x2="79883" y2="81543"/>
                        <a14:foregroundMark x1="65625" y1="85547" x2="63184" y2="85742"/>
                        <a14:foregroundMark x1="54199" y1="86914" x2="52637" y2="86523"/>
                        <a14:foregroundMark x1="24316" y1="46875" x2="24805" y2="44727"/>
                        <a14:foregroundMark x1="23047" y1="38770" x2="20410" y2="39063"/>
                        <a14:foregroundMark x1="21191" y1="32422" x2="21973" y2="31055"/>
                        <a14:foregroundMark x1="26270" y1="24023" x2="27344" y2="22754"/>
                        <a14:foregroundMark x1="36621" y1="19238" x2="39844" y2="18848"/>
                        <a14:foregroundMark x1="43262" y1="20703" x2="46484" y2="22168"/>
                        <a14:foregroundMark x1="48145" y1="22754" x2="49121" y2="21680"/>
                        <a14:foregroundMark x1="50391" y1="18555" x2="52051" y2="18262"/>
                        <a14:foregroundMark x1="54297" y1="19531" x2="55273" y2="22168"/>
                        <a14:foregroundMark x1="51953" y1="26758" x2="51270" y2="29492"/>
                        <a14:foregroundMark x1="45313" y1="29688" x2="45801" y2="29980"/>
                        <a14:foregroundMark x1="61133" y1="28906" x2="61426" y2="28906"/>
                        <a14:foregroundMark x1="67676" y1="32129" x2="70020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4048" r="2867" b="11429"/>
          <a:stretch/>
        </p:blipFill>
        <p:spPr>
          <a:xfrm>
            <a:off x="7108379" y="1479511"/>
            <a:ext cx="2997999" cy="245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BD4EDDF0-B05D-4211-9FF4-ACEC11317B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9961" r="91309">
                        <a14:foregroundMark x1="50391" y1="26270" x2="65137" y2="45801"/>
                        <a14:foregroundMark x1="30859" y1="31641" x2="39160" y2="42188"/>
                        <a14:foregroundMark x1="39160" y1="42188" x2="39453" y2="42285"/>
                        <a14:foregroundMark x1="28125" y1="26270" x2="28711" y2="26270"/>
                        <a14:foregroundMark x1="90723" y1="37695" x2="90723" y2="37695"/>
                        <a14:foregroundMark x1="91309" y1="58301" x2="91309" y2="58301"/>
                        <a14:foregroundMark x1="20020" y1="63379" x2="22070" y2="6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7330" r="-390" b="18176"/>
          <a:stretch/>
        </p:blipFill>
        <p:spPr>
          <a:xfrm>
            <a:off x="6990915" y="1454404"/>
            <a:ext cx="3418948" cy="245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0CEDC4E-2802-442B-B1EB-A6DAE819CF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1016" l="9961" r="89941">
                        <a14:foregroundMark x1="48047" y1="21777" x2="49316" y2="37109"/>
                        <a14:foregroundMark x1="49805" y1="18066" x2="49805" y2="17285"/>
                        <a14:foregroundMark x1="51758" y1="11621" x2="51758" y2="11621"/>
                        <a14:foregroundMark x1="51660" y1="10156" x2="51660" y2="10156"/>
                        <a14:foregroundMark x1="46777" y1="11914" x2="46777" y2="11914"/>
                        <a14:foregroundMark x1="44531" y1="12891" x2="44531" y2="12891"/>
                        <a14:foregroundMark x1="42285" y1="13574" x2="40527" y2="16895"/>
                        <a14:foregroundMark x1="43164" y1="90625" x2="47754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792" r="-19385"/>
          <a:stretch/>
        </p:blipFill>
        <p:spPr>
          <a:xfrm>
            <a:off x="7083925" y="1432530"/>
            <a:ext cx="3232928" cy="232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D063E9B-1BF3-4CC8-A5D9-B5F914F0D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8008" r="91504">
                        <a14:foregroundMark x1="40527" y1="28711" x2="40430" y2="29785"/>
                        <a14:foregroundMark x1="36621" y1="38379" x2="37207" y2="38379"/>
                        <a14:foregroundMark x1="25293" y1="40430" x2="25781" y2="40430"/>
                        <a14:foregroundMark x1="17676" y1="43848" x2="17676" y2="43848"/>
                        <a14:foregroundMark x1="13184" y1="48730" x2="13184" y2="48730"/>
                        <a14:foregroundMark x1="9082" y1="51172" x2="9082" y2="51172"/>
                        <a14:foregroundMark x1="8008" y1="54492" x2="8887" y2="55957"/>
                        <a14:foregroundMark x1="14063" y1="59277" x2="14648" y2="59277"/>
                        <a14:foregroundMark x1="17871" y1="60449" x2="18262" y2="61621"/>
                        <a14:foregroundMark x1="17969" y1="70117" x2="18262" y2="72754"/>
                        <a14:foregroundMark x1="20801" y1="78711" x2="22266" y2="80566"/>
                        <a14:foregroundMark x1="25000" y1="84180" x2="26563" y2="84375"/>
                        <a14:foregroundMark x1="36426" y1="87012" x2="38379" y2="87695"/>
                        <a14:foregroundMark x1="48633" y1="89063" x2="52148" y2="87891"/>
                        <a14:foregroundMark x1="61816" y1="87402" x2="62500" y2="87402"/>
                        <a14:foregroundMark x1="70801" y1="85742" x2="72656" y2="85254"/>
                        <a14:foregroundMark x1="77637" y1="81934" x2="78125" y2="79297"/>
                        <a14:foregroundMark x1="80859" y1="76563" x2="81934" y2="74512"/>
                        <a14:foregroundMark x1="81543" y1="68555" x2="81250" y2="66699"/>
                        <a14:foregroundMark x1="83008" y1="59766" x2="83008" y2="59766"/>
                        <a14:foregroundMark x1="89160" y1="57715" x2="89160" y2="57715"/>
                        <a14:foregroundMark x1="91016" y1="54688" x2="91504" y2="53320"/>
                        <a14:foregroundMark x1="90625" y1="50586" x2="89648" y2="49316"/>
                        <a14:foregroundMark x1="84668" y1="47656" x2="83984" y2="44531"/>
                        <a14:foregroundMark x1="80957" y1="42285" x2="77344" y2="40625"/>
                        <a14:foregroundMark x1="68750" y1="40039" x2="66211" y2="39453"/>
                        <a14:foregroundMark x1="61621" y1="37598" x2="60645" y2="36230"/>
                        <a14:foregroundMark x1="58008" y1="29395" x2="57617" y2="27246"/>
                        <a14:foregroundMark x1="54297" y1="22168" x2="53027" y2="21289"/>
                        <a14:foregroundMark x1="51367" y1="17871" x2="51563" y2="16992"/>
                        <a14:foregroundMark x1="56152" y1="13379" x2="55859" y2="14453"/>
                        <a14:foregroundMark x1="50000" y1="14844" x2="48340" y2="14160"/>
                        <a14:foregroundMark x1="44727" y1="12305" x2="40723" y2="12402"/>
                        <a14:foregroundMark x1="36230" y1="13965" x2="33691" y2="16211"/>
                        <a14:foregroundMark x1="31152" y1="19043" x2="29297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762" t="-3" r="-6707" b="5087"/>
          <a:stretch/>
        </p:blipFill>
        <p:spPr>
          <a:xfrm>
            <a:off x="7257874" y="1473060"/>
            <a:ext cx="3035642" cy="2517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000451DF-595B-476E-91B6-0B7F044925C4}"/>
              </a:ext>
            </a:extLst>
          </p:cNvPr>
          <p:cNvGrpSpPr/>
          <p:nvPr/>
        </p:nvGrpSpPr>
        <p:grpSpPr>
          <a:xfrm>
            <a:off x="6241828" y="429380"/>
            <a:ext cx="4530652" cy="921698"/>
            <a:chOff x="6120493" y="1664018"/>
            <a:chExt cx="4958734" cy="1047099"/>
          </a:xfrm>
        </p:grpSpPr>
        <p:grpSp>
          <p:nvGrpSpPr>
            <p:cNvPr id="77" name="Групувати 76">
              <a:extLst>
                <a:ext uri="{FF2B5EF4-FFF2-40B4-BE49-F238E27FC236}">
                  <a16:creationId xmlns:a16="http://schemas.microsoft.com/office/drawing/2014/main" id="{0F467033-C970-471E-83A6-CB92C447B651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7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05334AE9-93FD-4681-86FC-094BD510D118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id="{9AD104AC-42EB-4BCF-AA58-254DACBC9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F42D5B-E405-4C16-AC85-E59650C288FA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под бананом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9745867F-48FE-44F5-90D9-AD6355804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941" y1="64453" x2="35156" y2="72363"/>
                        <a14:foregroundMark x1="33301" y1="75195" x2="33301" y2="75195"/>
                        <a14:foregroundMark x1="41113" y1="25098" x2="41113" y2="2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55" y="1479298"/>
            <a:ext cx="3031860" cy="2479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5B2A6FBB-36F0-457B-9C56-A326965118C7}"/>
              </a:ext>
            </a:extLst>
          </p:cNvPr>
          <p:cNvGrpSpPr/>
          <p:nvPr/>
        </p:nvGrpSpPr>
        <p:grpSpPr>
          <a:xfrm>
            <a:off x="6254084" y="439550"/>
            <a:ext cx="4530652" cy="921698"/>
            <a:chOff x="6120493" y="1664018"/>
            <a:chExt cx="4958734" cy="1047099"/>
          </a:xfrm>
        </p:grpSpPr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1F8A52E6-5BD6-438E-91CA-99C245CA206F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7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95AC5EEF-CF7C-49BC-9F01-C6C509E88329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EB8F3A56-3F22-4750-8B5A-FC26FDC0C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3FCA80F-77AA-43A6-8B9A-0C4CC0C3D4CD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Справа от </a:t>
              </a:r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хурмы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69712188-5781-495D-9731-2C8A5383F4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5977" y1="37598" x2="73340" y2="46191"/>
                        <a14:foregroundMark x1="60352" y1="62109" x2="60156" y2="6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6928" r="15193" b="22355"/>
          <a:stretch/>
        </p:blipFill>
        <p:spPr>
          <a:xfrm>
            <a:off x="7057110" y="1496074"/>
            <a:ext cx="3308929" cy="2355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58952F4-E19E-4E55-9565-C3DC80D0C9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58" y="606989"/>
            <a:ext cx="3141467" cy="33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2" grpId="0"/>
      <p:bldP spid="23" grpId="0"/>
      <p:bldP spid="24" grpId="0"/>
      <p:bldP spid="24" grpId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536D01A-A2BB-4787-B76D-C626DB599018}"/>
</file>

<file path=customXml/itemProps2.xml><?xml version="1.0" encoding="utf-8"?>
<ds:datastoreItem xmlns:ds="http://schemas.openxmlformats.org/officeDocument/2006/customXml" ds:itemID="{E5107852-333C-48E4-9268-85E3E3BFFA05}"/>
</file>

<file path=customXml/itemProps3.xml><?xml version="1.0" encoding="utf-8"?>
<ds:datastoreItem xmlns:ds="http://schemas.openxmlformats.org/officeDocument/2006/customXml" ds:itemID="{58FE2A17-261A-4B40-96BB-44633392A41D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2026-01-05T12:23:34Z</dcterms:created>
  <dcterms:modified xsi:type="dcterms:W3CDTF">2026-01-07T18:05:54Z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