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82AEF-246D-1DF1-1F2D-7E765D5D9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BBC2E-7046-EEB1-D59C-18FF0274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CDC7E-6554-8A05-BA40-95287FD9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F1232E-DB48-1922-2A51-506CB66B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A6EF7-75BC-5291-86DF-1CEC36BD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3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C4F5C-6526-3B6E-723B-3F3C18A9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E32052-14BE-6DFE-5D6B-C2F217CA0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76E95-57FE-31F0-0214-46B19159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8A287-88C7-EA81-5E7C-3C46B8D5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07B9E-516C-F4CF-5E2D-0257659A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976142-C2C3-8E44-8C71-664611B87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7E089A-5E8E-E444-FD6F-68627CD55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5014D-37BF-524F-C287-B2B9B977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55935-6FDB-0386-BE12-6E408538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20F31-D91B-1295-0159-4E156BEB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8E17-DD35-D3FA-F560-7C664C96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1159D-F989-8B08-2CBA-2319B865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A1DE1-75F2-EC1C-DF4E-FE5C60AF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AAC1-CDE6-B529-D484-52A4F9DF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D96D7-FCB9-3108-174F-9EC9F5DC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1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A1A87-DB8B-97C9-1C3D-B13B357E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7EA83-13A7-6D4E-FCD2-B668AC5A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6CF36-7557-6A8F-E3E1-979D826D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CF3A7-1CAE-6DCE-2BF7-D4934A1A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809B-05E3-158D-0888-C9BEA44D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6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AB04A-D5C7-5189-7785-37F11E60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8A0A9-25EF-A9D6-8363-8F83F2361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0767ED-D40C-B056-B385-4EFDAF4E7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85D8E-BC36-A6D0-F55A-B89F9E18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36155E-A2A0-A543-09E0-04665959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6F787-A30C-2479-0AE9-2248BE9C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0B658-E271-4CB0-D8C6-A3C3B630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DD3BDF-5681-9CB9-DCE1-3C596150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26F6B-8C8B-7973-F466-4EFC64E9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1F9C9E-D727-99B8-595A-EFA3224BD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318234-7046-CC59-4507-B6FD23F9D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52DF6C-55C5-5E31-1D62-9CE9D01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CEB8B4-8752-F546-16ED-9E4AE5A6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35BDA-C5A7-86C2-2A40-824F21F6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8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A68B5-678D-58F4-6404-C100641F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2AB44-F08D-AF56-46B7-614130CA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83376E-40CA-A6ED-E5FE-4DF2E1D3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A2DF01-B1D6-1572-DA55-BCBF19E4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C70C6E-2BBB-775A-59BB-F4200264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9AC02D-CE01-1A36-8D39-D6002479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FD85-996F-000D-A5D2-82FB2723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4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66447-D71B-DF34-ED46-5B88A306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1B9D4-663A-597D-1E8D-64394D01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C18AC5-D462-E3CC-E465-360899647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C409B-C4B0-666F-E00E-52D17683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629F5-3818-A3C0-A11B-6638DB69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724FD-991F-9CD7-EDF2-02C88C92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CED30-DBF0-B844-2FBB-729CCD31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A406EC-3F17-88C8-B2A2-9A7BBF41E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497FFA-49D4-7B16-40A4-396DBD406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799A29-C32D-71D0-9FFB-D5E79DFC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17A35-6CA9-77A2-8DFB-83341677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DA646-979F-49EA-4E86-4241E93B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4B5B8-0BDB-C5B5-3366-401E9499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D0C60F-9F41-7708-6089-56A99A1D3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F50B0-103C-C282-89CA-3E157B2C1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D2A58-E1D6-0A09-C070-42E4C60B6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B30E8-471F-DD82-2F03-770A252A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2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5.svg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765048" y="1025573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95" y="3787939"/>
            <a:ext cx="2735550" cy="27355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1" r="9972"/>
          <a:stretch>
            <a:fillRect/>
          </a:stretch>
        </p:blipFill>
        <p:spPr>
          <a:xfrm>
            <a:off x="5323098" y="4416662"/>
            <a:ext cx="1720968" cy="2089406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4043" l="9961" r="89844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784" y="857600"/>
            <a:ext cx="4029796" cy="40297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0" r="9457"/>
          <a:stretch>
            <a:fillRect/>
          </a:stretch>
        </p:blipFill>
        <p:spPr>
          <a:xfrm>
            <a:off x="1878170" y="2636256"/>
            <a:ext cx="3478396" cy="4248107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232017" y="1174084"/>
            <a:ext cx="1180012" cy="1323439"/>
            <a:chOff x="616676" y="1395741"/>
            <a:chExt cx="1180012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61667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EF193E-D118-E407-A04F-8FF43BB90C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50" t="36871" r="46861" b="36121"/>
          <a:stretch>
            <a:fillRect/>
          </a:stretch>
        </p:blipFill>
        <p:spPr>
          <a:xfrm>
            <a:off x="3396394" y="3180116"/>
            <a:ext cx="1547746" cy="1666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B83B1-A871-2EF0-5974-C8BD1CBBE2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1" t="36497" r="11227" b="33021"/>
          <a:stretch>
            <a:fillRect/>
          </a:stretch>
        </p:blipFill>
        <p:spPr>
          <a:xfrm rot="5400000">
            <a:off x="323175" y="2581580"/>
            <a:ext cx="5535211" cy="22448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C77DD-3372-D750-7D1D-DB3A7FB7BC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08" t="22399" r="28425" b="20762"/>
          <a:stretch>
            <a:fillRect/>
          </a:stretch>
        </p:blipFill>
        <p:spPr>
          <a:xfrm>
            <a:off x="4659517" y="1328236"/>
            <a:ext cx="3815625" cy="5143359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879403" y="2494557"/>
            <a:ext cx="1222955" cy="1323439"/>
            <a:chOff x="3246143" y="1388496"/>
            <a:chExt cx="1222955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246143" y="1388496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6" b="89844" l="293" r="98633">
                        <a14:foregroundMark x1="3711" y1="44922" x2="5859" y2="52246"/>
                        <a14:foregroundMark x1="98633" y1="50488" x2="93945" y2="51270"/>
                        <a14:foregroundMark x1="8301" y1="62760" x2="3809" y2="77214"/>
                        <a14:foregroundMark x1="17773" y1="58854" x2="293" y2="75000"/>
                        <a14:foregroundMark x1="92285" y1="14323" x2="95410" y2="2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31977">
            <a:off x="7164387" y="1646301"/>
            <a:ext cx="2302235" cy="17266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3450" y="3748259"/>
            <a:ext cx="2560682" cy="24404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6"/>
          <a:stretch>
            <a:fillRect/>
          </a:stretch>
        </p:blipFill>
        <p:spPr>
          <a:xfrm rot="16200000">
            <a:off x="2827971" y="1111796"/>
            <a:ext cx="838521" cy="14602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43" y="1292352"/>
            <a:ext cx="2002508" cy="2002508"/>
          </a:xfrm>
          <a:prstGeom prst="rect">
            <a:avLst/>
          </a:prstGeom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561402" y="5075172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555214" y="1209410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530214" y="1217112"/>
            <a:ext cx="1213209" cy="1323439"/>
            <a:chOff x="5956801" y="1413541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5964373" y="1413541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79758" y="2497523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48322" y="63437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5894" y="65609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875049" y="3785980"/>
            <a:ext cx="1234338" cy="1323439"/>
            <a:chOff x="7392652" y="3603937"/>
            <a:chExt cx="1234338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392652" y="3603937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525778" y="3792335"/>
            <a:ext cx="1238379" cy="1323439"/>
            <a:chOff x="2061108" y="3588233"/>
            <a:chExt cx="123837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061108" y="35882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877423" y="2528231"/>
            <a:ext cx="1231965" cy="1323439"/>
            <a:chOff x="7395026" y="2346188"/>
            <a:chExt cx="1231965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395026" y="2346188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202998" y="5052451"/>
            <a:ext cx="1224338" cy="1323439"/>
            <a:chOff x="4720601" y="4870408"/>
            <a:chExt cx="1224338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720601" y="4870408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1223595" y="5122808"/>
            <a:ext cx="1221024" cy="1323439"/>
            <a:chOff x="741198" y="4940765"/>
            <a:chExt cx="1221024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741198" y="4940765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5209235" y="3815406"/>
            <a:ext cx="1213209" cy="1323439"/>
            <a:chOff x="4726838" y="3633363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748428" y="3633363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866670" y="5086924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407811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869690" y="1232531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5192220" y="1191476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884433" y="1263214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211337" y="2499121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569518" y="2488790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518823" y="2488790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1226946" y="3788749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903648" y="3835026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530214" y="3701015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897462" y="5068042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540398" y="5075172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5133" y="451794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6979" y="4608790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9907" y="3265165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87067" y="198367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9307" y="2022403"/>
            <a:ext cx="914479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9976" y="4524388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6235" y="3238557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5404" y="3252000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17" y="2073976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0495 -0.067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48906 0.2824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0224 0.383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DAE1A0-E8F3-40A5-9A71-24AF9CA9AF09}"/>
</file>

<file path=customXml/itemProps2.xml><?xml version="1.0" encoding="utf-8"?>
<ds:datastoreItem xmlns:ds="http://schemas.openxmlformats.org/officeDocument/2006/customXml" ds:itemID="{8FDA4C39-7C4D-4467-8BEF-9205EB9D2D11}"/>
</file>

<file path=customXml/itemProps3.xml><?xml version="1.0" encoding="utf-8"?>
<ds:datastoreItem xmlns:ds="http://schemas.openxmlformats.org/officeDocument/2006/customXml" ds:itemID="{342FF401-627B-4BDB-ACD0-985FF1B5C0B5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2026-01-06T18:10:09Z</dcterms:created>
  <dcterms:modified xsi:type="dcterms:W3CDTF">2026-01-07T17:49:52Z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