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26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7E929-FF36-3841-7708-040E719E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DC210-582D-3D43-505C-F1BEE2EB9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8BAE3-EA9E-CF98-7252-07B80FC1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C708-33F3-9721-52E5-D054A87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8FE01-5850-3C6C-6128-BC64CB4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ADBF-CC14-B6EF-D0E7-69A6B097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19C0D-40C7-F1F0-002D-11A31891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6625B-B201-4053-9F75-7C0D61F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8C306-D69D-7B7F-C51C-7B8967F4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303F9-EA1E-1070-A921-89CACCA9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D6236-0BF8-BE92-FAC7-2631AE5E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8AA2C-2B1A-AA1D-1D96-8B2FE9BEA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267-93AC-EE9F-AE89-5154F57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66F6D-7F82-48B5-66C9-FAA3C26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A8012-21FA-04F5-DF01-31EDAB8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8268-EEA6-6EC2-7361-2F901DC5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010AD-EA1B-A43A-27BC-E8BCA38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BEB26-41FA-255A-9803-B5BCA41A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5A2A7-9136-E72C-3BC7-C7E8DAF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E918D-E69C-BFBC-B29A-CD8A458F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A42B-7814-ED59-9E7F-1061EF2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F8278-B3CE-7805-F67C-F91CC649C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9CCCB-649A-D50A-E624-8AD8EC17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0DE3C-E4F3-8193-1933-A894A289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EC17-DA1D-E0B1-9636-039A8B56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5316-1FCC-7D73-AA54-282CC4A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952F9-62C3-30FA-2025-FBA6A96B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B59B1-76F5-23CE-09B1-B59CBC8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6F10D-B399-B227-1D0A-E311B4CC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2235E-2BC6-579A-F574-A16E2CD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19620-243D-1EE9-4283-B66521F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14C0-DC0F-17F4-F7C5-C7ECBFD5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5BF57-8F7C-55E2-7D84-9AF71C19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7F2C4-E7CE-30E6-0BCE-ADB13AB9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F9630-BFBB-94CE-6B4E-C2540CC38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04F4E6-64C8-224B-3925-44E2BD572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84F46-73D7-2DE4-834E-F457AA2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2748C-0681-2997-89C7-43AF33BD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99F3F-88BD-472B-6CA5-DDA396E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033F-62EC-BF36-E7F1-883C5A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A3E2E4-9A47-7DA0-9B2E-03B6065B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D06C04-E17E-A73A-40D9-1EF6490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E77C3-16BD-AAD3-FFB0-0EC82A7B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F7C762-1E0D-4516-04F3-C2D0613F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B2697-02A5-3F6D-7EB8-5EE3AA5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C5C94-B2C3-FAE8-8180-394A490C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597BF-4190-FB03-9DE2-D3276B5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C463C-E96E-023C-FDCB-1D451EEC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2A8F9-D1EF-3FCD-0B55-1204151C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42E01-DD5F-43C5-ED1C-579BB66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45F8A-EBBA-ADC9-422E-62ACEE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28A1B-6D09-A7B7-B1A4-613C6A8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16B8-31D2-C50F-ADCF-48B4425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902C3-1691-849A-8499-5E5E8280F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7AB1F-309D-66EE-320F-038A9778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BDA49-A715-181C-5A6B-29F05A4E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A447F-BDB2-78E8-BCC8-12677F3D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0B3A9-CEFB-8DEE-ACEF-E89CB41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DA352-87FE-2758-DADB-A3D04B9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9BBE6-7C97-AAFB-C88C-2ED00C8F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8BFD0-D103-ADCB-014F-83FF8CF2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80D2C-6C3B-EEDE-2DED-F04A82B5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103F-6587-CC24-E00A-C176EB5F5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77993" y="971672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50" y="3885094"/>
            <a:ext cx="2638394" cy="2638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4953990" y="3610227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39444" y="864181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20833" b="24515"/>
          <a:stretch>
            <a:fillRect/>
          </a:stretch>
        </p:blipFill>
        <p:spPr>
          <a:xfrm>
            <a:off x="541446" y="1337252"/>
            <a:ext cx="4810053" cy="51790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62" b="99805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88086" y1="7324" x2="62305" y2="9668"/>
                        <a14:foregroundMark x1="62305" y1="9668" x2="61230" y2="9375"/>
                        <a14:foregroundMark x1="39355" y1="91211" x2="8301" y2="99805"/>
                        <a14:foregroundMark x1="8301" y1="99805" x2="7715" y2="99707"/>
                        <a14:foregroundMark x1="78711" y1="5762" x2="70215" y2="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447" b="-1117"/>
          <a:stretch>
            <a:fillRect/>
          </a:stretch>
        </p:blipFill>
        <p:spPr>
          <a:xfrm rot="2897767">
            <a:off x="3156066" y="1519560"/>
            <a:ext cx="2734777" cy="2964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76" y="3828150"/>
            <a:ext cx="2576416" cy="2576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37543">
            <a:off x="7341362" y="1345986"/>
            <a:ext cx="2514136" cy="2514136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52634" y="1076206"/>
            <a:ext cx="1158467" cy="1323439"/>
            <a:chOff x="638772" y="138741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51642" y="138741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AE1D84-817B-1785-B319-79CB23BB54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885426" y="3319920"/>
            <a:ext cx="4548010" cy="8474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85B0B-EE4C-67C5-37DE-88726903FA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2838912" y="3297919"/>
            <a:ext cx="4548010" cy="8474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DAB679-806B-FCAB-660F-01FF2E227E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741985" y="3319920"/>
            <a:ext cx="4548010" cy="847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35AFE-CCE3-8238-0F2A-174F9CC22F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883" r="99512">
                        <a14:foregroundMark x1="6348" y1="48242" x2="4883" y2="50781"/>
                        <a14:foregroundMark x1="95313" y1="48828" x2="95703" y2="52832"/>
                        <a14:foregroundMark x1="99512" y1="48828" x2="99316" y2="5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85" b="40531"/>
          <a:stretch>
            <a:fillRect/>
          </a:stretch>
        </p:blipFill>
        <p:spPr>
          <a:xfrm>
            <a:off x="2787919" y="5334262"/>
            <a:ext cx="4545099" cy="84922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540128" y="1115333"/>
            <a:ext cx="1213209" cy="1323439"/>
            <a:chOff x="3255889" y="1415637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65283" y="1415637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3913682" y="3727277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62475" y="2398870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892409" y="1091990"/>
            <a:ext cx="1223086" cy="1323439"/>
            <a:chOff x="5978650" y="1355099"/>
            <a:chExt cx="1223086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78650" y="1355099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78279" y="2407969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43463" y="565004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2805" y="590446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1236499" y="5031919"/>
            <a:ext cx="1213209" cy="1323439"/>
            <a:chOff x="7432220" y="3624711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84991" y="3624711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3880384" y="1139599"/>
            <a:ext cx="1213209" cy="1323439"/>
            <a:chOff x="2125561" y="359395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25561" y="3633008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143227" y="359395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910675" y="3698312"/>
            <a:ext cx="1213209" cy="1323439"/>
            <a:chOff x="7413782" y="2332493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31908" y="2332493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12648" y="4985934"/>
            <a:ext cx="1213209" cy="1323439"/>
            <a:chOff x="4731730" y="4893445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58322" y="4893445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915212" y="4985907"/>
            <a:ext cx="1213209" cy="1323439"/>
            <a:chOff x="769158" y="4927642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9158" y="5003003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98300" y="4927642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7914039" y="2431483"/>
            <a:ext cx="1213209" cy="1323439"/>
            <a:chOff x="4726838" y="3633752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0238" y="3633752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99632" y="4999347"/>
            <a:ext cx="1213209" cy="1323439"/>
            <a:chOff x="7384776" y="4948025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389501" y="4948025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5185793" y="1125177"/>
            <a:ext cx="1213209" cy="1323439"/>
            <a:chOff x="3377943" y="1001613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77943" y="1036513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316" y="1001613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1220783" y="3715268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" b="-499"/>
          <a:stretch>
            <a:fillRect/>
          </a:stretch>
        </p:blipFill>
        <p:spPr>
          <a:xfrm>
            <a:off x="5965944" y="1155761"/>
            <a:ext cx="2603670" cy="3200399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491142" y="1133080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09858" y="2409567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864127" y="2456519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17344" y="2382593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572544" y="372329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223867" y="3750439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28735" y="3690522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2581528" y="5007221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79185" y="5001614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906" y="449794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9785" y="446732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2074" y="1855658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527" y="3229040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2881" y="59292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1806" y="450501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1780" y="4549011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6837" y="622014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682" y="2159700"/>
            <a:ext cx="3015758" cy="30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24636 0.335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34479 0.2865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1158 0.4210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8203 -0.0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D409A2-BFE4-44E5-B3CE-8C9F91457A6E}"/>
</file>

<file path=customXml/itemProps2.xml><?xml version="1.0" encoding="utf-8"?>
<ds:datastoreItem xmlns:ds="http://schemas.openxmlformats.org/officeDocument/2006/customXml" ds:itemID="{331EBF8A-6AE9-4664-A32B-018875E5F51F}"/>
</file>

<file path=customXml/itemProps3.xml><?xml version="1.0" encoding="utf-8"?>
<ds:datastoreItem xmlns:ds="http://schemas.openxmlformats.org/officeDocument/2006/customXml" ds:itemID="{7266C3A2-85E3-410A-AA30-4A81E464032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2026-01-06T21:24:21Z</dcterms:created>
  <dcterms:modified xsi:type="dcterms:W3CDTF">2026-01-07T17:33:41Z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