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26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7E929-FF36-3841-7708-040E719E4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CDC210-582D-3D43-505C-F1BEE2EB9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8BAE3-EA9E-CF98-7252-07B80FC19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A6C708-33F3-9721-52E5-D054A876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78FE01-5850-3C6C-6128-BC64CB4B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ADBF-CC14-B6EF-D0E7-69A6B097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919C0D-40C7-F1F0-002D-11A31891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26625B-B201-4053-9F75-7C0D61F8A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98C306-D69D-7B7F-C51C-7B8967F4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A303F9-EA1E-1070-A921-89CACCA9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2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DD6236-0BF8-BE92-FAC7-2631AE5E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8AA2C-2B1A-AA1D-1D96-8B2FE9BEA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EC267-93AC-EE9F-AE89-5154F574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666F6D-7F82-48B5-66C9-FAA3C269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4A8012-21FA-04F5-DF01-31EDAB87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8268-EEA6-6EC2-7361-2F901DC5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010AD-EA1B-A43A-27BC-E8BCA3802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4BEB26-41FA-255A-9803-B5BCA41A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15A2A7-9136-E72C-3BC7-C7E8DAF55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E918D-E69C-BFBC-B29A-CD8A458F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2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A42B-7814-ED59-9E7F-1061EF25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FF8278-B3CE-7805-F67C-F91CC649C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9CCCB-649A-D50A-E624-8AD8EC17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30DE3C-E4F3-8193-1933-A894A289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EC17-DA1D-E0B1-9636-039A8B56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3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5316-1FCC-7D73-AA54-282CC4A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E952F9-62C3-30FA-2025-FBA6A96B4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3B59B1-76F5-23CE-09B1-B59CBC83C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6F10D-B399-B227-1D0A-E311B4CC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D2235E-2BC6-579A-F574-A16E2CD0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19620-243D-1EE9-4283-B66521F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B14C0-DC0F-17F4-F7C5-C7ECBFD5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E5BF57-8F7C-55E2-7D84-9AF71C19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7F2C4-E7CE-30E6-0BCE-ADB13AB99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0F9630-BFBB-94CE-6B4E-C2540CC38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04F4E6-64C8-224B-3925-44E2BD572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084F46-73D7-2DE4-834E-F457AA28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2748C-0681-2997-89C7-43AF33BD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99F3F-88BD-472B-6CA5-DDA396EF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A033F-62EC-BF36-E7F1-883C5AC0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A3E2E4-9A47-7DA0-9B2E-03B6065B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D06C04-E17E-A73A-40D9-1EF6490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E77C3-16BD-AAD3-FFB0-0EC82A7B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10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F7C762-1E0D-4516-04F3-C2D0613F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B2697-02A5-3F6D-7EB8-5EE3AA5C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0C5C94-B2C3-FAE8-8180-394A490C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3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597BF-4190-FB03-9DE2-D3276B54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5C463C-E96E-023C-FDCB-1D451EEC0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02A8F9-D1EF-3FCD-0B55-1204151C1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42E01-DD5F-43C5-ED1C-579BB66C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45F8A-EBBA-ADC9-422E-62ACEE6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28A1B-6D09-A7B7-B1A4-613C6A8B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92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116B8-31D2-C50F-ADCF-48B4425E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4902C3-1691-849A-8499-5E5E8280F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C7AB1F-309D-66EE-320F-038A9778A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6BDA49-A715-181C-5A6B-29F05A4E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0A447F-BDB2-78E8-BCC8-12677F3D3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0B3A9-CEFB-8DEE-ACEF-E89CB413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8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DA352-87FE-2758-DADB-A3D04B9C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59BBE6-7C97-AAFB-C88C-2ED00C8FF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8BFD0-D103-ADCB-014F-83FF8CF23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6B29A-3335-4904-AA43-FFCF9FF27BA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80D2C-6C3B-EEDE-2DED-F04A82B50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9103F-6587-CC24-E00A-C176EB5F5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6CAB-5F5C-4EF3-A300-02422A0E1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image" Target="../media/image13.sv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026" y="-12109"/>
            <a:ext cx="12344396" cy="69182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777993" y="971672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150" y="3885094"/>
            <a:ext cx="2638394" cy="263839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4953990" y="3610227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379" y="-104861"/>
            <a:ext cx="1236229" cy="12048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39444" y="864181"/>
            <a:ext cx="3717888" cy="37178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20833" b="24515"/>
          <a:stretch>
            <a:fillRect/>
          </a:stretch>
        </p:blipFill>
        <p:spPr>
          <a:xfrm>
            <a:off x="541446" y="1337252"/>
            <a:ext cx="4810053" cy="51790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62" b="99805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  <a14:foregroundMark x1="88086" y1="7324" x2="62305" y2="9668"/>
                        <a14:foregroundMark x1="62305" y1="9668" x2="61230" y2="9375"/>
                        <a14:foregroundMark x1="39355" y1="91211" x2="8301" y2="99805"/>
                        <a14:foregroundMark x1="8301" y1="99805" x2="7715" y2="99707"/>
                        <a14:foregroundMark x1="78711" y1="5762" x2="70215" y2="9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447" b="-1117"/>
          <a:stretch>
            <a:fillRect/>
          </a:stretch>
        </p:blipFill>
        <p:spPr>
          <a:xfrm rot="2897767">
            <a:off x="3156066" y="1519560"/>
            <a:ext cx="2734777" cy="2964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3476" y="3828150"/>
            <a:ext cx="2576416" cy="2576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437543">
            <a:off x="7341362" y="1345986"/>
            <a:ext cx="2514136" cy="2514136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252634" y="1076206"/>
            <a:ext cx="1158467" cy="1323439"/>
            <a:chOff x="638772" y="1387417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651642" y="1387417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AE1D84-817B-1785-B319-79CB23BB54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885426" y="3319920"/>
            <a:ext cx="4548010" cy="8474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285B0B-EE4C-67C5-37DE-88726903FA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2838912" y="3297919"/>
            <a:ext cx="4548010" cy="8474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DAB679-806B-FCAB-660F-01FF2E227E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741985" y="3319920"/>
            <a:ext cx="4548010" cy="8474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35AFE-CCE3-8238-0F2A-174F9CC22F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89844" l="4883" r="99512">
                        <a14:foregroundMark x1="6348" y1="48242" x2="4883" y2="50781"/>
                        <a14:foregroundMark x1="95313" y1="48828" x2="95703" y2="52832"/>
                        <a14:foregroundMark x1="99512" y1="48828" x2="99316" y2="51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85" b="40531"/>
          <a:stretch>
            <a:fillRect/>
          </a:stretch>
        </p:blipFill>
        <p:spPr>
          <a:xfrm>
            <a:off x="2787919" y="5334262"/>
            <a:ext cx="4545099" cy="84922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540128" y="1115333"/>
            <a:ext cx="1213209" cy="1323439"/>
            <a:chOff x="3255889" y="1415637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265283" y="1415637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3913682" y="3727277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562475" y="2398870"/>
            <a:ext cx="1174521" cy="1323439"/>
            <a:chOff x="1945901" y="1368615"/>
            <a:chExt cx="117452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7691" y="1368615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892409" y="1091990"/>
            <a:ext cx="1223086" cy="1323439"/>
            <a:chOff x="5978650" y="1355099"/>
            <a:chExt cx="1223086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5978650" y="1355099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78279" y="2407969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43463" y="565004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32805" y="590446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1236499" y="5031919"/>
            <a:ext cx="1213209" cy="1323439"/>
            <a:chOff x="7432220" y="3624711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84991" y="3624711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3880384" y="1139599"/>
            <a:ext cx="1213209" cy="1323439"/>
            <a:chOff x="2125561" y="359395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125561" y="3633008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143227" y="359395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910675" y="3698312"/>
            <a:ext cx="1213209" cy="1323439"/>
            <a:chOff x="7413782" y="2332493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31908" y="2332493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212648" y="4985934"/>
            <a:ext cx="1213209" cy="1323439"/>
            <a:chOff x="4731730" y="4893445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758322" y="4893445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3915212" y="4985907"/>
            <a:ext cx="1213209" cy="1323439"/>
            <a:chOff x="769158" y="4927642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9158" y="5003003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798300" y="4927642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7914039" y="2431483"/>
            <a:ext cx="1213209" cy="1323439"/>
            <a:chOff x="4726838" y="3633752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740238" y="3633752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899632" y="4999347"/>
            <a:ext cx="1213209" cy="1323439"/>
            <a:chOff x="7384776" y="4948025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384776" y="4980597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389501" y="4948025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5185793" y="1125177"/>
            <a:ext cx="1213209" cy="1323439"/>
            <a:chOff x="3377943" y="1001613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77943" y="1036513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316" y="1001613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1220783" y="3715268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1" b="-499"/>
          <a:stretch>
            <a:fillRect/>
          </a:stretch>
        </p:blipFill>
        <p:spPr>
          <a:xfrm>
            <a:off x="5965944" y="1155761"/>
            <a:ext cx="2603670" cy="3200399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491142" y="1133080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209858" y="2409567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864127" y="2456519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517344" y="2382593"/>
            <a:ext cx="1213209" cy="1323439"/>
            <a:chOff x="6036426" y="2290104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158285" y="2290104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572544" y="372329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223867" y="3750439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528735" y="3690522"/>
            <a:ext cx="1213209" cy="1323439"/>
            <a:chOff x="6047817" y="3598033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136280" y="3598033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2581528" y="5007221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579185" y="5001614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9906" y="449794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9785" y="4467323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22074" y="1855658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7527" y="3229040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2881" y="592926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91806" y="4505013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1780" y="4549011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6837" y="622014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682" y="2159700"/>
            <a:ext cx="3015758" cy="306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-0.24636 0.335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34479 0.2865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1158 0.4210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8203 -0.0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2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E1C6186-DC53-43CB-ACA2-B1C0BD2DF468}"/>
</file>

<file path=customXml/itemProps2.xml><?xml version="1.0" encoding="utf-8"?>
<ds:datastoreItem xmlns:ds="http://schemas.openxmlformats.org/officeDocument/2006/customXml" ds:itemID="{968DBF33-0324-41F5-BB0B-2869914ACA42}"/>
</file>

<file path=customXml/itemProps3.xml><?xml version="1.0" encoding="utf-8"?>
<ds:datastoreItem xmlns:ds="http://schemas.openxmlformats.org/officeDocument/2006/customXml" ds:itemID="{49C9CE13-0AB8-424A-A778-B53A38C080E7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2026-01-06T21:24:21Z</dcterms:created>
  <dcterms:modified xsi:type="dcterms:W3CDTF">2026-01-07T17:33:41Z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