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65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5" d="100"/>
          <a:sy n="45" d="100"/>
        </p:scale>
        <p:origin x="1541" y="10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5BC995-1B8F-7B55-7135-97C7F190E7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C633F22-1D52-280A-1C09-5E30193A15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6A8A2F-9EE0-5F7B-5362-E9EBC11BF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D42B5-BCB7-40B9-A621-B57CB66651EC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870ADE-6C80-DAA6-0F83-21B509FFD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4FE211-C54B-D500-25B2-17B2B80FC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C380-82C4-4F85-BCE1-A8EC5082DA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819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51B1A9-C942-16B6-F359-2B8293658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F73C42B-7B97-323A-9A8F-4D12B15321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F07EFD-158D-A4B3-5BE5-C40D2414D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D42B5-BCB7-40B9-A621-B57CB66651EC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38087D-F576-7103-B1AF-2DF17A6BC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9E47D4-A4AB-020C-8F92-C2B61E997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C380-82C4-4F85-BCE1-A8EC5082DA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344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3FBFB8F-431E-0AC7-62A7-7F909DCB40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244445-2E12-D507-975B-F5B0ED8DD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2FB498-B7B1-40D2-7716-5516B93CF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D42B5-BCB7-40B9-A621-B57CB66651EC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84905B-1A0C-D4A4-E765-A43C1074F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91D9BD-A4C2-7447-BD95-25D9CBD7E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C380-82C4-4F85-BCE1-A8EC5082DA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572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26C58A-6A75-FCE2-C1DE-CD26E784B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D127D6-62D5-E468-C145-5B40D6128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B7578B-0648-27C5-72DA-6BE923315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D42B5-BCB7-40B9-A621-B57CB66651EC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1F2DD4-0306-A121-4BCF-DD4FBA125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33A97B-C5FF-A299-C92D-255A44259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C380-82C4-4F85-BCE1-A8EC5082DA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540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5C1AC9-E6E3-ABEB-D63E-9D7C4D591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A26C9A-EABC-F511-92BA-C27041A5E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61C8AF-1B85-4E98-BE46-5E236513B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D42B5-BCB7-40B9-A621-B57CB66651EC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1C75FA-4494-C1C3-8AA6-50F2A0EC7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67D7A3-A466-5C53-65B0-C78B8DD45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C380-82C4-4F85-BCE1-A8EC5082DA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17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097E01-E7DC-7DB0-6202-9C3D959EF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CBD1E7-BF2A-0593-FD38-C77CDD2B4D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52DB8D-52A2-3954-5700-A6D08985E5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B0004B-6C02-E68D-A53F-1D124A427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D42B5-BCB7-40B9-A621-B57CB66651EC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03247CA-676E-2F8F-17B6-788CE2DE6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18CA41-29EE-4AFF-3BA1-89D15259C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C380-82C4-4F85-BCE1-A8EC5082DA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62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C92DEC-DCDD-ECE5-D769-BB5D20F41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459ADD-9E87-3167-62C7-F97827712B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E709FF-9553-D59C-7007-233CD4CC86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BBEAC38-A171-B809-93FA-F8CE237269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D670338-4B81-E7FE-8E16-D18376E18B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72474B4-E638-7ECA-A36D-8E965A761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D42B5-BCB7-40B9-A621-B57CB66651EC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EF22163-1A54-FFBA-3C51-89DE42203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B9AFEB2-E84F-5CA7-15C6-3D1F8E7FF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C380-82C4-4F85-BCE1-A8EC5082DA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533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E5270E-159A-124D-5D14-19C334D81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C63E548-6C0B-F912-F0BC-12509172E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D42B5-BCB7-40B9-A621-B57CB66651EC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3CF91FD-2278-5F32-5228-65FD6CE69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BDA25A-E1B1-6A84-6D04-6CFE3BB9C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C380-82C4-4F85-BCE1-A8EC5082DA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922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61E5674-631B-2DCB-40D7-7E16D3016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D42B5-BCB7-40B9-A621-B57CB66651EC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58DBEDE-8260-639D-3C8D-5F13012DC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95D8494-9EB1-90A9-D8B3-EDCD657B6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C380-82C4-4F85-BCE1-A8EC5082DA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428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6AFAA7-06A3-6241-AA1C-B68C16DB0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F4DF1E-BDDE-6446-36A6-A146EBDEE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032F8DA-0EDA-1728-448D-2DF61EBE01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20155C-8018-C0DA-0A4B-31ABFAD4D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D42B5-BCB7-40B9-A621-B57CB66651EC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4BE601-167E-79B5-9CA0-A7DFD1BCF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08DE94-D561-F6A4-2878-6E63E2C84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C380-82C4-4F85-BCE1-A8EC5082DA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366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ACE281-A5FE-7543-CE66-C441CB97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350ADE3-9B95-0F8A-E0CA-093D040D24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D4BAD9D-5AF4-B106-FB1F-002CDFD834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A66E88-6B28-3675-8CAD-673D10B83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D42B5-BCB7-40B9-A621-B57CB66651EC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AF8CF4-74A3-18AE-0917-A9F142B15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DDC512-69E0-44BE-5A00-ADAE3BAAA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C380-82C4-4F85-BCE1-A8EC5082DA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596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85A356-4ACB-4F3D-7458-46271E738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297289-C0EC-60A3-80F1-BFE4934F7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0346F1-1B84-9B62-3A45-D03A991537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D42B5-BCB7-40B9-A621-B57CB66651EC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8FE16B-8C6E-E66D-3E72-D0A8C19BE8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479773-EF6B-F06B-1171-D35DBFCCCB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2C380-82C4-4F85-BCE1-A8EC5082DA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241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18" Type="http://schemas.openxmlformats.org/officeDocument/2006/relationships/image" Target="../media/image12.png"/><Relationship Id="rId3" Type="http://schemas.openxmlformats.org/officeDocument/2006/relationships/image" Target="../media/image2.png"/><Relationship Id="rId21" Type="http://schemas.openxmlformats.org/officeDocument/2006/relationships/image" Target="../media/image15.png"/><Relationship Id="rId7" Type="http://schemas.openxmlformats.org/officeDocument/2006/relationships/image" Target="../media/image5.png"/><Relationship Id="rId12" Type="http://schemas.microsoft.com/office/2007/relationships/hdphoto" Target="../media/hdphoto4.wdp"/><Relationship Id="rId17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5" Type="http://schemas.microsoft.com/office/2007/relationships/hdphoto" Target="../media/hdphoto5.wdp"/><Relationship Id="rId10" Type="http://schemas.microsoft.com/office/2007/relationships/hdphoto" Target="../media/hdphoto3.wdp"/><Relationship Id="rId19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9.png"/><Relationship Id="rId22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58152E0-05BE-6A08-C30C-3A763D350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8856" y="-65937"/>
            <a:ext cx="12344400" cy="6918290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C24AC5B-B2DA-3560-4890-A6FB4AE69F91}"/>
              </a:ext>
            </a:extLst>
          </p:cNvPr>
          <p:cNvSpPr/>
          <p:nvPr/>
        </p:nvSpPr>
        <p:spPr>
          <a:xfrm>
            <a:off x="734068" y="968529"/>
            <a:ext cx="8774946" cy="5516379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A6640E8-31C8-827B-18BC-D2A572A88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051" y="3658592"/>
            <a:ext cx="2718688" cy="271868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305B7C1-8458-5A78-3F72-1A64B4C84C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01" t="18467" r="22604" b="20864"/>
          <a:stretch>
            <a:fillRect/>
          </a:stretch>
        </p:blipFill>
        <p:spPr>
          <a:xfrm>
            <a:off x="4203330" y="4135471"/>
            <a:ext cx="1891993" cy="2186623"/>
          </a:xfrm>
          <a:prstGeom prst="rect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:a16="http://schemas.microsoft.com/office/drawing/2014/main" id="{BF9DD7F8-64F9-8D2E-3C0E-AC52098CE5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9212" y="-38835"/>
            <a:ext cx="1037522" cy="103752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FE63F8F-783B-FAAA-4274-E7426B038C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88" b="93791" l="2280" r="95440">
                        <a14:foregroundMark x1="72754" y1="21387" x2="73340" y2="31445"/>
                        <a14:foregroundMark x1="65723" y1="50195" x2="54590" y2="52637"/>
                        <a14:foregroundMark x1="33398" y1="45605" x2="39453" y2="54199"/>
                        <a14:foregroundMark x1="39453" y1="46582" x2="41504" y2="55664"/>
                        <a14:foregroundMark x1="71777" y1="82910" x2="49609" y2="86523"/>
                        <a14:foregroundMark x1="76367" y1="91016" x2="41016" y2="87012"/>
                        <a14:foregroundMark x1="82422" y1="73828" x2="57617" y2="83691"/>
                        <a14:foregroundMark x1="57617" y1="83691" x2="22168" y2="80957"/>
                        <a14:foregroundMark x1="22168" y1="80957" x2="17285" y2="44629"/>
                        <a14:foregroundMark x1="24316" y1="66797" x2="16309" y2="86035"/>
                        <a14:foregroundMark x1="16309" y1="86035" x2="29395" y2="90430"/>
                        <a14:foregroundMark x1="29395" y1="90430" x2="33984" y2="89551"/>
                        <a14:foregroundMark x1="14258" y1="92578" x2="14258" y2="86523"/>
                        <a14:foregroundMark x1="34473" y1="94043" x2="67285" y2="94043"/>
                        <a14:foregroundMark x1="80371" y1="88477" x2="87402" y2="85449"/>
                        <a14:foregroundMark x1="37459" y1="3922" x2="19218" y2="18954"/>
                        <a14:foregroundMark x1="19218" y1="18954" x2="10098" y2="33333"/>
                        <a14:foregroundMark x1="10098" y1="33333" x2="59609" y2="16667"/>
                        <a14:foregroundMark x1="59609" y1="16667" x2="50163" y2="32680"/>
                        <a14:foregroundMark x1="50163" y1="32680" x2="1303" y2="57843"/>
                        <a14:foregroundMark x1="1303" y1="57843" x2="47231" y2="63399"/>
                        <a14:foregroundMark x1="47231" y1="63399" x2="96091" y2="59150"/>
                        <a14:foregroundMark x1="96091" y1="59150" x2="77524" y2="72876"/>
                        <a14:foregroundMark x1="97394" y1="55882" x2="77524" y2="59150"/>
                        <a14:foregroundMark x1="77524" y1="59150" x2="85993" y2="39542"/>
                        <a14:foregroundMark x1="85993" y1="39542" x2="53420" y2="9804"/>
                        <a14:foregroundMark x1="53420" y1="9804" x2="48860" y2="7516"/>
                        <a14:foregroundMark x1="71010" y1="8824" x2="33876" y2="11111"/>
                        <a14:foregroundMark x1="47231" y1="2614" x2="36482" y2="4575"/>
                        <a14:foregroundMark x1="3257" y1="33987" x2="2280" y2="55229"/>
                        <a14:foregroundMark x1="6515" y1="37582" x2="5863" y2="64052"/>
                        <a14:foregroundMark x1="33876" y1="8170" x2="64169" y2="7190"/>
                        <a14:foregroundMark x1="44625" y1="4575" x2="64821" y2="6209"/>
                        <a14:foregroundMark x1="19218" y1="11111" x2="77199" y2="117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17677" y="1317353"/>
            <a:ext cx="3586936" cy="357525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BF0DE22-0D33-22C8-E0C1-5E30F2D4B0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98" t="18243" r="27515" b="16158"/>
          <a:stretch>
            <a:fillRect/>
          </a:stretch>
        </p:blipFill>
        <p:spPr>
          <a:xfrm>
            <a:off x="1375191" y="2852751"/>
            <a:ext cx="2859893" cy="407970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810029-EFFA-76FC-3FC5-0834050C44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61" b="89844" l="1758" r="99121">
                        <a14:foregroundMark x1="7031" y1="46875" x2="1855" y2="51367"/>
                        <a14:foregroundMark x1="92188" y1="51367" x2="99121" y2="50586"/>
                        <a14:foregroundMark x1="99121" y1="50586" x2="99121" y2="50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169" b="38991"/>
          <a:stretch>
            <a:fillRect/>
          </a:stretch>
        </p:blipFill>
        <p:spPr>
          <a:xfrm rot="16200000">
            <a:off x="3351584" y="3126275"/>
            <a:ext cx="4832377" cy="153566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2DE7123-1F5A-F57E-EBE3-8ADC1C98A4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22" t="19281" r="46055" b="39005"/>
          <a:stretch>
            <a:fillRect/>
          </a:stretch>
        </p:blipFill>
        <p:spPr>
          <a:xfrm>
            <a:off x="2361063" y="1065125"/>
            <a:ext cx="3246340" cy="3575252"/>
          </a:xfrm>
          <a:prstGeom prst="rect">
            <a:avLst/>
          </a:prstGeom>
        </p:spPr>
      </p:pic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94F40AD0-B2A3-784C-85D3-68C1F282CA7B}"/>
              </a:ext>
            </a:extLst>
          </p:cNvPr>
          <p:cNvGrpSpPr/>
          <p:nvPr/>
        </p:nvGrpSpPr>
        <p:grpSpPr>
          <a:xfrm>
            <a:off x="1270315" y="1196446"/>
            <a:ext cx="1158467" cy="1323439"/>
            <a:chOff x="638772" y="1419592"/>
            <a:chExt cx="1158467" cy="1323439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EECE0010-84F6-574A-F3EF-D232F5063587}"/>
                </a:ext>
              </a:extLst>
            </p:cNvPr>
            <p:cNvSpPr/>
            <p:nvPr/>
          </p:nvSpPr>
          <p:spPr>
            <a:xfrm>
              <a:off x="638772" y="1481001"/>
              <a:ext cx="1158467" cy="1128051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D36E202-2DE1-E973-E263-DEF571215045}"/>
                </a:ext>
              </a:extLst>
            </p:cNvPr>
            <p:cNvSpPr txBox="1"/>
            <p:nvPr/>
          </p:nvSpPr>
          <p:spPr>
            <a:xfrm>
              <a:off x="736936" y="1419592"/>
              <a:ext cx="80681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7A253C-E914-A30D-0D71-D37DE2096DB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61" b="89844" l="3711" r="98633">
                        <a14:foregroundMark x1="3711" y1="44922" x2="5859" y2="52246"/>
                        <a14:foregroundMark x1="98633" y1="50488" x2="93945" y2="51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472493" y="1498379"/>
            <a:ext cx="2921895" cy="292189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F2D8A9F-DCBC-FC0E-DBC5-D4AC2801B38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319" b="94783" l="1934" r="96409">
                        <a14:foregroundMark x1="8496" y1="47559" x2="8496" y2="51367"/>
                        <a14:foregroundMark x1="56641" y1="10938" x2="49023" y2="9766"/>
                        <a14:foregroundMark x1="14641" y1="15362" x2="9669" y2="54493"/>
                        <a14:foregroundMark x1="79006" y1="13333" x2="90055" y2="31014"/>
                        <a14:foregroundMark x1="90055" y1="31014" x2="95580" y2="58551"/>
                        <a14:foregroundMark x1="95580" y1="58551" x2="91436" y2="64058"/>
                        <a14:foregroundMark x1="93923" y1="36232" x2="92541" y2="55362"/>
                        <a14:foregroundMark x1="92541" y1="55362" x2="83425" y2="74493"/>
                        <a14:foregroundMark x1="83425" y1="74493" x2="66851" y2="89855"/>
                        <a14:foregroundMark x1="66851" y1="89855" x2="45580" y2="95942"/>
                        <a14:foregroundMark x1="45580" y1="95942" x2="27348" y2="91014"/>
                        <a14:foregroundMark x1="27348" y1="91014" x2="10497" y2="73623"/>
                        <a14:foregroundMark x1="10497" y1="73623" x2="7182" y2="54493"/>
                        <a14:foregroundMark x1="7182" y1="54493" x2="24033" y2="26087"/>
                        <a14:foregroundMark x1="24033" y1="26087" x2="40608" y2="13333"/>
                        <a14:foregroundMark x1="40608" y1="13333" x2="45580" y2="11884"/>
                        <a14:foregroundMark x1="10773" y1="17971" x2="14641" y2="39710"/>
                        <a14:foregroundMark x1="5801" y1="33623" x2="5801" y2="51014"/>
                        <a14:foregroundMark x1="1934" y1="40870" x2="4972" y2="60000"/>
                        <a14:foregroundMark x1="7735" y1="59130" x2="8840" y2="61159"/>
                        <a14:foregroundMark x1="9669" y1="36232" x2="14641" y2="40870"/>
                        <a14:foregroundMark x1="17403" y1="18551" x2="24309" y2="28696"/>
                        <a14:foregroundMark x1="26243" y1="16522" x2="29558" y2="22609"/>
                        <a14:foregroundMark x1="31492" y1="12464" x2="37845" y2="25507"/>
                        <a14:foregroundMark x1="37293" y1="13333" x2="45028" y2="20580"/>
                        <a14:foregroundMark x1="48895" y1="10435" x2="55249" y2="17971"/>
                        <a14:foregroundMark x1="55249" y1="2319" x2="59945" y2="11884"/>
                        <a14:foregroundMark x1="65746" y1="7246" x2="39227" y2="7246"/>
                        <a14:foregroundMark x1="57182" y1="57971" x2="37845" y2="53043"/>
                        <a14:foregroundMark x1="37845" y1="53043" x2="37845" y2="53043"/>
                        <a14:foregroundMark x1="56077" y1="30145" x2="56077" y2="61159"/>
                        <a14:foregroundMark x1="47514" y1="95072" x2="39227" y2="95072"/>
                        <a14:foregroundMark x1="91436" y1="31594" x2="96409" y2="53913"/>
                        <a14:foregroundMark x1="96409" y1="53913" x2="95304" y2="55942"/>
                        <a14:foregroundMark x1="86740" y1="22029" x2="47514" y2="6087"/>
                        <a14:foregroundMark x1="47514" y1="6087" x2="25691" y2="14783"/>
                        <a14:foregroundMark x1="25691" y1="14783" x2="15193" y2="43768"/>
                        <a14:foregroundMark x1="15193" y1="43768" x2="28177" y2="73913"/>
                        <a14:foregroundMark x1="28177" y1="73913" x2="54972" y2="89275"/>
                        <a14:foregroundMark x1="54972" y1="89275" x2="76796" y2="91884"/>
                        <a14:foregroundMark x1="76796" y1="91884" x2="81768" y2="889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2936" y="4076868"/>
            <a:ext cx="2560682" cy="244042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B4C61FA-0573-F139-F2C0-61FD2769108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8" r="536"/>
          <a:stretch>
            <a:fillRect/>
          </a:stretch>
        </p:blipFill>
        <p:spPr>
          <a:xfrm>
            <a:off x="2837202" y="933476"/>
            <a:ext cx="2396305" cy="263090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095B6EA-3D25-080A-E24D-B938D588FA1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581" y="1649520"/>
            <a:ext cx="2002508" cy="2002508"/>
          </a:xfrm>
          <a:prstGeom prst="rect">
            <a:avLst/>
          </a:prstGeom>
        </p:spPr>
      </p:pic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039C062A-95FD-7BC6-37E4-70018A0EF029}"/>
              </a:ext>
            </a:extLst>
          </p:cNvPr>
          <p:cNvGrpSpPr/>
          <p:nvPr/>
        </p:nvGrpSpPr>
        <p:grpSpPr>
          <a:xfrm>
            <a:off x="3905351" y="2517061"/>
            <a:ext cx="1213209" cy="1323439"/>
            <a:chOff x="3255889" y="1412489"/>
            <a:chExt cx="1213209" cy="1323439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11E76B2E-949C-759B-A2C9-2626281D9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255889" y="1447465"/>
              <a:ext cx="1213209" cy="1182727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2B4AD9E-E6C3-74F0-B222-0723450E4FA2}"/>
                </a:ext>
              </a:extLst>
            </p:cNvPr>
            <p:cNvSpPr txBox="1"/>
            <p:nvPr/>
          </p:nvSpPr>
          <p:spPr>
            <a:xfrm>
              <a:off x="3398210" y="1412489"/>
              <a:ext cx="947038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id="{7047A17E-E7E1-7CA0-52D3-97D5642CBB42}"/>
              </a:ext>
            </a:extLst>
          </p:cNvPr>
          <p:cNvGrpSpPr/>
          <p:nvPr/>
        </p:nvGrpSpPr>
        <p:grpSpPr>
          <a:xfrm>
            <a:off x="1242374" y="5073683"/>
            <a:ext cx="1278458" cy="1323439"/>
            <a:chOff x="606593" y="5300921"/>
            <a:chExt cx="1278458" cy="1323439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85564E2A-A485-B309-B11B-FC269A06F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06593" y="5348557"/>
              <a:ext cx="1213209" cy="1182727"/>
            </a:xfrm>
            <a:prstGeom prst="rect">
              <a:avLst/>
            </a:prstGeom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A22557D-BDAF-9ABA-2803-94686ECD5DF5}"/>
                </a:ext>
              </a:extLst>
            </p:cNvPr>
            <p:cNvSpPr txBox="1"/>
            <p:nvPr/>
          </p:nvSpPr>
          <p:spPr>
            <a:xfrm>
              <a:off x="710351" y="5300921"/>
              <a:ext cx="117470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О</a:t>
              </a:r>
            </a:p>
          </p:txBody>
        </p:sp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A636B5F9-450D-2012-1DDD-0951C7DA7E99}"/>
              </a:ext>
            </a:extLst>
          </p:cNvPr>
          <p:cNvGrpSpPr/>
          <p:nvPr/>
        </p:nvGrpSpPr>
        <p:grpSpPr>
          <a:xfrm>
            <a:off x="2571416" y="1207921"/>
            <a:ext cx="1175041" cy="1323439"/>
            <a:chOff x="1945901" y="1393777"/>
            <a:chExt cx="1175041" cy="1323439"/>
          </a:xfrm>
        </p:grpSpPr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459508BD-64D2-6FAA-4D18-50269219C566}"/>
                </a:ext>
              </a:extLst>
            </p:cNvPr>
            <p:cNvSpPr/>
            <p:nvPr/>
          </p:nvSpPr>
          <p:spPr>
            <a:xfrm>
              <a:off x="1945901" y="1480002"/>
              <a:ext cx="1155386" cy="1117652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0CFE4FB-1B25-CFCB-893C-9317C8B72F71}"/>
                </a:ext>
              </a:extLst>
            </p:cNvPr>
            <p:cNvSpPr txBox="1"/>
            <p:nvPr/>
          </p:nvSpPr>
          <p:spPr>
            <a:xfrm>
              <a:off x="2078211" y="1393777"/>
              <a:ext cx="104273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А</a:t>
              </a:r>
            </a:p>
          </p:txBody>
        </p:sp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A95ACACE-16DC-B1FB-AFE7-FBE9776AD5A1}"/>
              </a:ext>
            </a:extLst>
          </p:cNvPr>
          <p:cNvGrpSpPr/>
          <p:nvPr/>
        </p:nvGrpSpPr>
        <p:grpSpPr>
          <a:xfrm>
            <a:off x="6578142" y="1201599"/>
            <a:ext cx="1213209" cy="1323439"/>
            <a:chOff x="5988527" y="1399517"/>
            <a:chExt cx="1213209" cy="1323439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FAFDF438-D24B-0466-37FC-335D5EEF4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988527" y="1424310"/>
              <a:ext cx="1213209" cy="1182727"/>
            </a:xfrm>
            <a:prstGeom prst="rect">
              <a:avLst/>
            </a:prstGeom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118080F-2794-5E4D-87CB-17DF4FECAFAA}"/>
                </a:ext>
              </a:extLst>
            </p:cNvPr>
            <p:cNvSpPr txBox="1"/>
            <p:nvPr/>
          </p:nvSpPr>
          <p:spPr>
            <a:xfrm>
              <a:off x="6115696" y="1399517"/>
              <a:ext cx="63275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5A6402D8-68F2-6DB0-1F1B-9C58FA605E98}"/>
              </a:ext>
            </a:extLst>
          </p:cNvPr>
          <p:cNvGrpSpPr/>
          <p:nvPr/>
        </p:nvGrpSpPr>
        <p:grpSpPr>
          <a:xfrm>
            <a:off x="5195960" y="2496034"/>
            <a:ext cx="1213209" cy="1323439"/>
            <a:chOff x="4606345" y="2693952"/>
            <a:chExt cx="1213209" cy="1323439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6E4FE3A2-0DFC-3954-2F69-167AABFA1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606345" y="2752451"/>
              <a:ext cx="1213209" cy="1182727"/>
            </a:xfrm>
            <a:prstGeom prst="rect">
              <a:avLst/>
            </a:prstGeom>
          </p:spPr>
        </p:pic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DB64D455-15FE-365B-397B-C437C30FBAB3}"/>
                </a:ext>
              </a:extLst>
            </p:cNvPr>
            <p:cNvSpPr txBox="1"/>
            <p:nvPr/>
          </p:nvSpPr>
          <p:spPr>
            <a:xfrm>
              <a:off x="4856896" y="2693952"/>
              <a:ext cx="72499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У</a:t>
              </a:r>
            </a:p>
          </p:txBody>
        </p: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500E53DE-4F28-416C-2331-AA8182711CB7}"/>
              </a:ext>
            </a:extLst>
          </p:cNvPr>
          <p:cNvGrpSpPr/>
          <p:nvPr/>
        </p:nvGrpSpPr>
        <p:grpSpPr>
          <a:xfrm>
            <a:off x="7911199" y="3820601"/>
            <a:ext cx="1213209" cy="1323439"/>
            <a:chOff x="7413781" y="3603937"/>
            <a:chExt cx="1213209" cy="1323439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B2200637-3ECB-8116-C244-83B6A56A6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413781" y="3638781"/>
              <a:ext cx="1213209" cy="1182727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B35EB24-FB91-86CF-0621-EF3A9069AEE1}"/>
                </a:ext>
              </a:extLst>
            </p:cNvPr>
            <p:cNvSpPr txBox="1"/>
            <p:nvPr/>
          </p:nvSpPr>
          <p:spPr>
            <a:xfrm>
              <a:off x="7553599" y="3603937"/>
              <a:ext cx="79191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4E51C92B-FD6A-8B4C-7074-6D07FAAF15F8}"/>
              </a:ext>
            </a:extLst>
          </p:cNvPr>
          <p:cNvGrpSpPr/>
          <p:nvPr/>
        </p:nvGrpSpPr>
        <p:grpSpPr>
          <a:xfrm>
            <a:off x="1222570" y="3825959"/>
            <a:ext cx="1213209" cy="1323439"/>
            <a:chOff x="2086278" y="3611107"/>
            <a:chExt cx="1213209" cy="1323439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D13AD38E-0817-DA9E-AE36-4E8049520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086278" y="3634899"/>
              <a:ext cx="1213209" cy="1182727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BBEBAA3-1324-58AA-F0A3-FAF9B965AED3}"/>
                </a:ext>
              </a:extLst>
            </p:cNvPr>
            <p:cNvSpPr txBox="1"/>
            <p:nvPr/>
          </p:nvSpPr>
          <p:spPr>
            <a:xfrm>
              <a:off x="2228696" y="3611107"/>
              <a:ext cx="7207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CE8AA562-9671-129E-566A-03FBCBE76A8E}"/>
              </a:ext>
            </a:extLst>
          </p:cNvPr>
          <p:cNvGrpSpPr/>
          <p:nvPr/>
        </p:nvGrpSpPr>
        <p:grpSpPr>
          <a:xfrm>
            <a:off x="7912381" y="2511000"/>
            <a:ext cx="1213209" cy="1323439"/>
            <a:chOff x="7413782" y="2330446"/>
            <a:chExt cx="1213209" cy="1323439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C2E3CD16-639D-7515-B1A9-888F42F9F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413782" y="2375974"/>
              <a:ext cx="1213209" cy="1182727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DFF02A5-6265-C534-244C-CBD3B7CDB2D8}"/>
                </a:ext>
              </a:extLst>
            </p:cNvPr>
            <p:cNvSpPr txBox="1"/>
            <p:nvPr/>
          </p:nvSpPr>
          <p:spPr>
            <a:xfrm>
              <a:off x="7553726" y="2330446"/>
              <a:ext cx="73599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05F1A863-0208-9143-D2E8-0F118F9B687C}"/>
              </a:ext>
            </a:extLst>
          </p:cNvPr>
          <p:cNvGrpSpPr/>
          <p:nvPr/>
        </p:nvGrpSpPr>
        <p:grpSpPr>
          <a:xfrm>
            <a:off x="5230329" y="5056974"/>
            <a:ext cx="1213209" cy="1323439"/>
            <a:chOff x="4731730" y="4876420"/>
            <a:chExt cx="1213209" cy="1323439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AA50C7BF-9404-96EC-77BE-492DBFE12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731730" y="4947073"/>
              <a:ext cx="1213209" cy="1182727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701D944-1959-D95A-A9A2-91F1DF871A80}"/>
                </a:ext>
              </a:extLst>
            </p:cNvPr>
            <p:cNvSpPr txBox="1"/>
            <p:nvPr/>
          </p:nvSpPr>
          <p:spPr>
            <a:xfrm>
              <a:off x="4887471" y="4876420"/>
              <a:ext cx="96265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5FE3FDE5-DDEF-857E-06FF-24A6C4409374}"/>
              </a:ext>
            </a:extLst>
          </p:cNvPr>
          <p:cNvGrpSpPr/>
          <p:nvPr/>
        </p:nvGrpSpPr>
        <p:grpSpPr>
          <a:xfrm>
            <a:off x="2593168" y="5066553"/>
            <a:ext cx="1213209" cy="1323439"/>
            <a:chOff x="749013" y="4925551"/>
            <a:chExt cx="1213209" cy="1323439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71F5C1F5-91C2-3C64-520E-A3CCDEF94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49013" y="4963486"/>
              <a:ext cx="1213209" cy="1182727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AFB968B-2252-DC8F-0ACD-2B4ECFBB45D9}"/>
                </a:ext>
              </a:extLst>
            </p:cNvPr>
            <p:cNvSpPr txBox="1"/>
            <p:nvPr/>
          </p:nvSpPr>
          <p:spPr>
            <a:xfrm>
              <a:off x="893685" y="4925551"/>
              <a:ext cx="7944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7CFB4FCD-9AC6-EAAF-5DB2-53402992680E}"/>
              </a:ext>
            </a:extLst>
          </p:cNvPr>
          <p:cNvGrpSpPr/>
          <p:nvPr/>
        </p:nvGrpSpPr>
        <p:grpSpPr>
          <a:xfrm>
            <a:off x="5244330" y="3819473"/>
            <a:ext cx="1213209" cy="1323439"/>
            <a:chOff x="4726838" y="3643779"/>
            <a:chExt cx="1213209" cy="1323439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21159C84-55A3-9781-39FE-65FE87A74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726838" y="3682133"/>
              <a:ext cx="1213209" cy="1182727"/>
            </a:xfrm>
            <a:prstGeom prst="rect">
              <a:avLst/>
            </a:prstGeom>
          </p:spPr>
        </p:pic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A14C4D7-2DFC-1758-6B0A-F30DC2150697}"/>
                </a:ext>
              </a:extLst>
            </p:cNvPr>
            <p:cNvSpPr txBox="1"/>
            <p:nvPr/>
          </p:nvSpPr>
          <p:spPr>
            <a:xfrm>
              <a:off x="4883713" y="3643779"/>
              <a:ext cx="9154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3A442AFF-B3BA-090A-2978-5283BD575A5B}"/>
              </a:ext>
            </a:extLst>
          </p:cNvPr>
          <p:cNvGrpSpPr/>
          <p:nvPr/>
        </p:nvGrpSpPr>
        <p:grpSpPr>
          <a:xfrm>
            <a:off x="7882872" y="5075635"/>
            <a:ext cx="1213209" cy="1323439"/>
            <a:chOff x="7384273" y="4895081"/>
            <a:chExt cx="1213209" cy="1323439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1F44D4D6-DB64-DAF7-5E67-A7695EECA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384273" y="4947072"/>
              <a:ext cx="1213209" cy="1182727"/>
            </a:xfrm>
            <a:prstGeom prst="rect">
              <a:avLst/>
            </a:prstGeom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5B72B47F-FB2E-7F8B-9AF0-6DD7D65459D0}"/>
                </a:ext>
              </a:extLst>
            </p:cNvPr>
            <p:cNvSpPr txBox="1"/>
            <p:nvPr/>
          </p:nvSpPr>
          <p:spPr>
            <a:xfrm>
              <a:off x="7552418" y="4895081"/>
              <a:ext cx="79191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3DFEDF57-A524-34BE-7E36-E7FD582AE3BB}"/>
              </a:ext>
            </a:extLst>
          </p:cNvPr>
          <p:cNvGrpSpPr/>
          <p:nvPr/>
        </p:nvGrpSpPr>
        <p:grpSpPr>
          <a:xfrm>
            <a:off x="3854507" y="1247179"/>
            <a:ext cx="1213209" cy="1323439"/>
            <a:chOff x="3387293" y="1050488"/>
            <a:chExt cx="1213209" cy="1323439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F1131EC5-61FC-6C64-4F6F-1C8D288F1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387293" y="1086249"/>
              <a:ext cx="1213209" cy="1182727"/>
            </a:xfrm>
            <a:prstGeom prst="rect">
              <a:avLst/>
            </a:prstGeom>
          </p:spPr>
        </p:pic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4FD2FF4A-939A-B67E-7C1F-7A2B7D756FDF}"/>
                </a:ext>
              </a:extLst>
            </p:cNvPr>
            <p:cNvSpPr txBox="1"/>
            <p:nvPr/>
          </p:nvSpPr>
          <p:spPr>
            <a:xfrm>
              <a:off x="3529249" y="1050488"/>
              <a:ext cx="67216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Н</a:t>
              </a:r>
            </a:p>
          </p:txBody>
        </p:sp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27C48DF3-47D6-2FFC-DC38-2DA782E77868}"/>
              </a:ext>
            </a:extLst>
          </p:cNvPr>
          <p:cNvGrpSpPr/>
          <p:nvPr/>
        </p:nvGrpSpPr>
        <p:grpSpPr>
          <a:xfrm>
            <a:off x="5208422" y="1189987"/>
            <a:ext cx="1213209" cy="1323439"/>
            <a:chOff x="4709823" y="1009433"/>
            <a:chExt cx="1213209" cy="1323439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8C421FC1-418E-A5A0-53B0-067D4E94B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709823" y="1068056"/>
              <a:ext cx="1213209" cy="1182727"/>
            </a:xfrm>
            <a:prstGeom prst="rect">
              <a:avLst/>
            </a:prstGeom>
          </p:spPr>
        </p:pic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D991442-81D7-48BB-36E8-7884FEC6BDF9}"/>
                </a:ext>
              </a:extLst>
            </p:cNvPr>
            <p:cNvSpPr txBox="1"/>
            <p:nvPr/>
          </p:nvSpPr>
          <p:spPr>
            <a:xfrm>
              <a:off x="4823399" y="1009433"/>
              <a:ext cx="83867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М</a:t>
              </a:r>
            </a:p>
          </p:txBody>
        </p:sp>
      </p:grpSp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id="{184DDF76-7851-F5FF-15D8-6D1311B651C4}"/>
              </a:ext>
            </a:extLst>
          </p:cNvPr>
          <p:cNvGrpSpPr/>
          <p:nvPr/>
        </p:nvGrpSpPr>
        <p:grpSpPr>
          <a:xfrm>
            <a:off x="7900635" y="1261725"/>
            <a:ext cx="1213209" cy="1323439"/>
            <a:chOff x="7402036" y="1081171"/>
            <a:chExt cx="1213209" cy="1323439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80F71329-C279-08B7-BC66-ED5B939D4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402036" y="1086249"/>
              <a:ext cx="1213209" cy="1182727"/>
            </a:xfrm>
            <a:prstGeom prst="rect">
              <a:avLst/>
            </a:prstGeom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553CCD27-CAB3-50E1-1B9F-5056C9570172}"/>
                </a:ext>
              </a:extLst>
            </p:cNvPr>
            <p:cNvSpPr txBox="1"/>
            <p:nvPr/>
          </p:nvSpPr>
          <p:spPr>
            <a:xfrm>
              <a:off x="7577808" y="1081171"/>
              <a:ext cx="82276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У</a:t>
              </a:r>
            </a:p>
          </p:txBody>
        </p:sp>
      </p:grpSp>
      <p:grpSp>
        <p:nvGrpSpPr>
          <p:cNvPr id="132" name="Группа 131">
            <a:extLst>
              <a:ext uri="{FF2B5EF4-FFF2-40B4-BE49-F238E27FC236}">
                <a16:creationId xmlns:a16="http://schemas.microsoft.com/office/drawing/2014/main" id="{61DDDEEB-7C83-C9B4-5F5E-3184CC26235D}"/>
              </a:ext>
            </a:extLst>
          </p:cNvPr>
          <p:cNvGrpSpPr/>
          <p:nvPr/>
        </p:nvGrpSpPr>
        <p:grpSpPr>
          <a:xfrm>
            <a:off x="1227539" y="2497632"/>
            <a:ext cx="1213209" cy="1323439"/>
            <a:chOff x="728940" y="2317078"/>
            <a:chExt cx="1213209" cy="1323439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252F00A8-9662-537F-CE0B-875F41476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28940" y="2365374"/>
              <a:ext cx="1213209" cy="1182727"/>
            </a:xfrm>
            <a:prstGeom prst="rect">
              <a:avLst/>
            </a:prstGeom>
          </p:spPr>
        </p:pic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6E6002CC-1874-E6FC-668D-BAF2D0FF3438}"/>
                </a:ext>
              </a:extLst>
            </p:cNvPr>
            <p:cNvSpPr txBox="1"/>
            <p:nvPr/>
          </p:nvSpPr>
          <p:spPr>
            <a:xfrm>
              <a:off x="896677" y="2317078"/>
              <a:ext cx="86750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И</a:t>
              </a:r>
            </a:p>
          </p:txBody>
        </p:sp>
      </p:grpSp>
      <p:grpSp>
        <p:nvGrpSpPr>
          <p:cNvPr id="136" name="Группа 135">
            <a:extLst>
              <a:ext uri="{FF2B5EF4-FFF2-40B4-BE49-F238E27FC236}">
                <a16:creationId xmlns:a16="http://schemas.microsoft.com/office/drawing/2014/main" id="{959B8040-204A-9645-965C-27B297923E7C}"/>
              </a:ext>
            </a:extLst>
          </p:cNvPr>
          <p:cNvGrpSpPr/>
          <p:nvPr/>
        </p:nvGrpSpPr>
        <p:grpSpPr>
          <a:xfrm>
            <a:off x="2585720" y="2487301"/>
            <a:ext cx="1213209" cy="1323439"/>
            <a:chOff x="2087121" y="2306747"/>
            <a:chExt cx="1213209" cy="1323439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86DDC441-F5C3-9244-8BE7-38C181219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087121" y="2352069"/>
              <a:ext cx="1213209" cy="1182727"/>
            </a:xfrm>
            <a:prstGeom prst="rect">
              <a:avLst/>
            </a:prstGeom>
          </p:spPr>
        </p:pic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39F591A9-2B0F-BA21-5D4B-C23B3991619E}"/>
                </a:ext>
              </a:extLst>
            </p:cNvPr>
            <p:cNvSpPr txBox="1"/>
            <p:nvPr/>
          </p:nvSpPr>
          <p:spPr>
            <a:xfrm>
              <a:off x="2251029" y="2306747"/>
              <a:ext cx="90029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Л</a:t>
              </a:r>
            </a:p>
          </p:txBody>
        </p:sp>
      </p:grpSp>
      <p:grpSp>
        <p:nvGrpSpPr>
          <p:cNvPr id="138" name="Группа 137">
            <a:extLst>
              <a:ext uri="{FF2B5EF4-FFF2-40B4-BE49-F238E27FC236}">
                <a16:creationId xmlns:a16="http://schemas.microsoft.com/office/drawing/2014/main" id="{190C3EF9-3B1D-1B9C-9214-FAA09FDB9B65}"/>
              </a:ext>
            </a:extLst>
          </p:cNvPr>
          <p:cNvGrpSpPr/>
          <p:nvPr/>
        </p:nvGrpSpPr>
        <p:grpSpPr>
          <a:xfrm>
            <a:off x="6535025" y="2487301"/>
            <a:ext cx="1213209" cy="1323439"/>
            <a:chOff x="6036426" y="2306747"/>
            <a:chExt cx="1213209" cy="1323439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6C011A09-692F-0119-D923-6BB9DC632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036426" y="2331011"/>
              <a:ext cx="1213209" cy="1182727"/>
            </a:xfrm>
            <a:prstGeom prst="rect">
              <a:avLst/>
            </a:prstGeom>
          </p:spPr>
        </p:pic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F1DB5759-C2C0-6334-9AAB-14C3DE35FFC8}"/>
                </a:ext>
              </a:extLst>
            </p:cNvPr>
            <p:cNvSpPr txBox="1"/>
            <p:nvPr/>
          </p:nvSpPr>
          <p:spPr>
            <a:xfrm>
              <a:off x="6095363" y="2306747"/>
              <a:ext cx="80965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Ж</a:t>
              </a:r>
            </a:p>
          </p:txBody>
        </p:sp>
      </p:grp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id="{E32057EA-6612-FBBF-34F0-8F79484326B3}"/>
              </a:ext>
            </a:extLst>
          </p:cNvPr>
          <p:cNvGrpSpPr/>
          <p:nvPr/>
        </p:nvGrpSpPr>
        <p:grpSpPr>
          <a:xfrm>
            <a:off x="2616177" y="3778587"/>
            <a:ext cx="1213209" cy="1323439"/>
            <a:chOff x="746779" y="3581442"/>
            <a:chExt cx="1213209" cy="1323439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8E146D1D-1560-3A59-FA73-92182BF7C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46779" y="3643769"/>
              <a:ext cx="1213209" cy="1182727"/>
            </a:xfrm>
            <a:prstGeom prst="rect">
              <a:avLst/>
            </a:prstGeom>
          </p:spPr>
        </p:pic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80B0D6E8-83BB-FC07-0B82-E9906709671F}"/>
                </a:ext>
              </a:extLst>
            </p:cNvPr>
            <p:cNvSpPr txBox="1"/>
            <p:nvPr/>
          </p:nvSpPr>
          <p:spPr>
            <a:xfrm>
              <a:off x="878037" y="3581442"/>
              <a:ext cx="77908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С</a:t>
              </a:r>
            </a:p>
          </p:txBody>
        </p:sp>
      </p:grpSp>
      <p:grpSp>
        <p:nvGrpSpPr>
          <p:cNvPr id="142" name="Группа 141">
            <a:extLst>
              <a:ext uri="{FF2B5EF4-FFF2-40B4-BE49-F238E27FC236}">
                <a16:creationId xmlns:a16="http://schemas.microsoft.com/office/drawing/2014/main" id="{9BEF0BB2-11F2-4E03-F6EE-C37A20188808}"/>
              </a:ext>
            </a:extLst>
          </p:cNvPr>
          <p:cNvGrpSpPr/>
          <p:nvPr/>
        </p:nvGrpSpPr>
        <p:grpSpPr>
          <a:xfrm>
            <a:off x="3919850" y="3833537"/>
            <a:ext cx="1213209" cy="1323439"/>
            <a:chOff x="3421251" y="3652983"/>
            <a:chExt cx="1213209" cy="1323439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7AAA0B88-E9D0-1F95-9EFD-0F0E4D27D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421251" y="3662137"/>
              <a:ext cx="1213209" cy="1182727"/>
            </a:xfrm>
            <a:prstGeom prst="rect">
              <a:avLst/>
            </a:prstGeom>
          </p:spPr>
        </p:pic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17D21CEC-4313-8975-F8BF-965A61CBA32A}"/>
                </a:ext>
              </a:extLst>
            </p:cNvPr>
            <p:cNvSpPr txBox="1"/>
            <p:nvPr/>
          </p:nvSpPr>
          <p:spPr>
            <a:xfrm>
              <a:off x="3593590" y="3652983"/>
              <a:ext cx="85616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Т</a:t>
              </a:r>
            </a:p>
          </p:txBody>
        </p:sp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E935F663-A00E-A5BF-CE36-F7896ADEE8DE}"/>
              </a:ext>
            </a:extLst>
          </p:cNvPr>
          <p:cNvGrpSpPr/>
          <p:nvPr/>
        </p:nvGrpSpPr>
        <p:grpSpPr>
          <a:xfrm>
            <a:off x="6546416" y="3699526"/>
            <a:ext cx="1213209" cy="1323439"/>
            <a:chOff x="6047817" y="3518972"/>
            <a:chExt cx="1213209" cy="1323439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CA767A99-BA1C-C2B7-CAE4-225BAF2386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047817" y="3645405"/>
              <a:ext cx="1213209" cy="1182727"/>
            </a:xfrm>
            <a:prstGeom prst="rect">
              <a:avLst/>
            </a:prstGeom>
          </p:spPr>
        </p:pic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760F4A35-EAC8-A2B2-652E-D8A245AB0548}"/>
                </a:ext>
              </a:extLst>
            </p:cNvPr>
            <p:cNvSpPr txBox="1"/>
            <p:nvPr/>
          </p:nvSpPr>
          <p:spPr>
            <a:xfrm>
              <a:off x="6217830" y="3518972"/>
              <a:ext cx="82330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Д</a:t>
              </a:r>
            </a:p>
          </p:txBody>
        </p:sp>
      </p:grpSp>
      <p:grpSp>
        <p:nvGrpSpPr>
          <p:cNvPr id="146" name="Группа 145">
            <a:extLst>
              <a:ext uri="{FF2B5EF4-FFF2-40B4-BE49-F238E27FC236}">
                <a16:creationId xmlns:a16="http://schemas.microsoft.com/office/drawing/2014/main" id="{F5080EA2-6A6A-B3A2-FFC7-DFF6F4B2197F}"/>
              </a:ext>
            </a:extLst>
          </p:cNvPr>
          <p:cNvGrpSpPr/>
          <p:nvPr/>
        </p:nvGrpSpPr>
        <p:grpSpPr>
          <a:xfrm>
            <a:off x="3913664" y="5066553"/>
            <a:ext cx="1213209" cy="1323439"/>
            <a:chOff x="3409663" y="4893129"/>
            <a:chExt cx="1213209" cy="1323439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31793810-BB63-16DF-4315-8446DE08D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409663" y="4940518"/>
              <a:ext cx="1213209" cy="1182727"/>
            </a:xfrm>
            <a:prstGeom prst="rect">
              <a:avLst/>
            </a:prstGeom>
          </p:spPr>
        </p:pic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9453818A-65C2-4119-DB9B-473CCF6C8B31}"/>
                </a:ext>
              </a:extLst>
            </p:cNvPr>
            <p:cNvSpPr txBox="1"/>
            <p:nvPr/>
          </p:nvSpPr>
          <p:spPr>
            <a:xfrm>
              <a:off x="3632913" y="4893129"/>
              <a:ext cx="84612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З</a:t>
              </a:r>
            </a:p>
          </p:txBody>
        </p:sp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32D2ECD4-706F-608C-FFC2-09E7846D2E0E}"/>
              </a:ext>
            </a:extLst>
          </p:cNvPr>
          <p:cNvGrpSpPr/>
          <p:nvPr/>
        </p:nvGrpSpPr>
        <p:grpSpPr>
          <a:xfrm>
            <a:off x="6556600" y="5073683"/>
            <a:ext cx="1213209" cy="1323439"/>
            <a:chOff x="6058001" y="4893129"/>
            <a:chExt cx="1213209" cy="1323439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45151421-4E78-B5C7-A6BB-9C1493035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058001" y="4944857"/>
              <a:ext cx="1213209" cy="1182727"/>
            </a:xfrm>
            <a:prstGeom prst="rect">
              <a:avLst/>
            </a:prstGeom>
          </p:spPr>
        </p:pic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5C95B215-B60C-2E79-1F85-08A006CF4E1C}"/>
                </a:ext>
              </a:extLst>
            </p:cNvPr>
            <p:cNvSpPr txBox="1"/>
            <p:nvPr/>
          </p:nvSpPr>
          <p:spPr>
            <a:xfrm>
              <a:off x="6238929" y="4893129"/>
              <a:ext cx="90195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К</a:t>
              </a:r>
            </a:p>
          </p:txBody>
        </p:sp>
      </p:grpSp>
      <p:pic>
        <p:nvPicPr>
          <p:cNvPr id="135" name="Рисунок 134">
            <a:extLst>
              <a:ext uri="{FF2B5EF4-FFF2-40B4-BE49-F238E27FC236}">
                <a16:creationId xmlns:a16="http://schemas.microsoft.com/office/drawing/2014/main" id="{B1A500D3-606B-682A-FC6C-E829683CC5D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80846" y="2212258"/>
            <a:ext cx="3170901" cy="3196963"/>
          </a:xfrm>
          <a:prstGeom prst="rect">
            <a:avLst/>
          </a:prstGeom>
        </p:spPr>
      </p:pic>
      <p:pic>
        <p:nvPicPr>
          <p:cNvPr id="154" name="Рисунок 153">
            <a:extLst>
              <a:ext uri="{FF2B5EF4-FFF2-40B4-BE49-F238E27FC236}">
                <a16:creationId xmlns:a16="http://schemas.microsoft.com/office/drawing/2014/main" id="{0BEC3DD2-215D-4DFE-FBE9-E1C6C0533C30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82962" y="3337212"/>
            <a:ext cx="914479" cy="914479"/>
          </a:xfrm>
          <a:prstGeom prst="rect">
            <a:avLst/>
          </a:prstGeom>
        </p:spPr>
      </p:pic>
      <p:pic>
        <p:nvPicPr>
          <p:cNvPr id="121" name="Рисунок 120" descr="Флажок со сплошной заливкой">
            <a:extLst>
              <a:ext uri="{FF2B5EF4-FFF2-40B4-BE49-F238E27FC236}">
                <a16:creationId xmlns:a16="http://schemas.microsoft.com/office/drawing/2014/main" id="{2EF5B66B-F57A-0A10-F22B-838B392BAF0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184562" y="695125"/>
            <a:ext cx="914400" cy="914400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:a16="http://schemas.microsoft.com/office/drawing/2014/main" id="{649312A1-4B3D-3886-8C0D-B1A6A266856A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49866" y="750717"/>
            <a:ext cx="914479" cy="914479"/>
          </a:xfrm>
          <a:prstGeom prst="rect">
            <a:avLst/>
          </a:prstGeom>
        </p:spPr>
      </p:pic>
      <p:pic>
        <p:nvPicPr>
          <p:cNvPr id="150" name="Рисунок 149">
            <a:extLst>
              <a:ext uri="{FF2B5EF4-FFF2-40B4-BE49-F238E27FC236}">
                <a16:creationId xmlns:a16="http://schemas.microsoft.com/office/drawing/2014/main" id="{B6BE04E5-1613-4547-26A0-6B53FDFC49B3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22161" y="4558381"/>
            <a:ext cx="914479" cy="914479"/>
          </a:xfrm>
          <a:prstGeom prst="rect">
            <a:avLst/>
          </a:prstGeom>
        </p:spPr>
      </p:pic>
      <p:pic>
        <p:nvPicPr>
          <p:cNvPr id="151" name="Рисунок 150">
            <a:extLst>
              <a:ext uri="{FF2B5EF4-FFF2-40B4-BE49-F238E27FC236}">
                <a16:creationId xmlns:a16="http://schemas.microsoft.com/office/drawing/2014/main" id="{9D9DFB62-7CDB-8F17-54F0-78BF175E4597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19823" y="4563853"/>
            <a:ext cx="914479" cy="914479"/>
          </a:xfrm>
          <a:prstGeom prst="rect">
            <a:avLst/>
          </a:prstGeom>
        </p:spPr>
      </p:pic>
      <p:pic>
        <p:nvPicPr>
          <p:cNvPr id="153" name="Рисунок 152">
            <a:extLst>
              <a:ext uri="{FF2B5EF4-FFF2-40B4-BE49-F238E27FC236}">
                <a16:creationId xmlns:a16="http://schemas.microsoft.com/office/drawing/2014/main" id="{F9E34456-A51B-C248-9BA4-1DE3FB013520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64161" y="3327622"/>
            <a:ext cx="914479" cy="914479"/>
          </a:xfrm>
          <a:prstGeom prst="rect">
            <a:avLst/>
          </a:prstGeom>
        </p:spPr>
      </p:pic>
      <p:pic>
        <p:nvPicPr>
          <p:cNvPr id="155" name="Рисунок 154">
            <a:extLst>
              <a:ext uri="{FF2B5EF4-FFF2-40B4-BE49-F238E27FC236}">
                <a16:creationId xmlns:a16="http://schemas.microsoft.com/office/drawing/2014/main" id="{EBD73C50-E2D4-F150-A6FF-F0C6DE9F309B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55575" y="2010563"/>
            <a:ext cx="914479" cy="914479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:a16="http://schemas.microsoft.com/office/drawing/2014/main" id="{D383ADAE-1868-B278-E4C2-E0EB6A820FDA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48601" y="2036127"/>
            <a:ext cx="914479" cy="914479"/>
          </a:xfrm>
          <a:prstGeom prst="rect">
            <a:avLst/>
          </a:prstGeom>
        </p:spPr>
      </p:pic>
      <p:pic>
        <p:nvPicPr>
          <p:cNvPr id="149" name="Рисунок 148">
            <a:extLst>
              <a:ext uri="{FF2B5EF4-FFF2-40B4-BE49-F238E27FC236}">
                <a16:creationId xmlns:a16="http://schemas.microsoft.com/office/drawing/2014/main" id="{55D53F61-A89C-36CC-5BBE-9B2AFB24B24A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42315" y="4573240"/>
            <a:ext cx="914479" cy="914479"/>
          </a:xfrm>
          <a:prstGeom prst="rect">
            <a:avLst/>
          </a:prstGeom>
        </p:spPr>
      </p:pic>
      <p:pic>
        <p:nvPicPr>
          <p:cNvPr id="152" name="Рисунок 151">
            <a:extLst>
              <a:ext uri="{FF2B5EF4-FFF2-40B4-BE49-F238E27FC236}">
                <a16:creationId xmlns:a16="http://schemas.microsoft.com/office/drawing/2014/main" id="{02DA55EE-4EED-1FBC-ADA1-BCE833B620DB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62475" y="3231578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0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48148E-6 L -0.35846 0.2919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30" y="1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22222E-6 L -0.02318 0.3261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9" y="1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FCD3269-7565-4FEF-99B3-FEC0FC0BF740}"/>
</file>

<file path=customXml/itemProps2.xml><?xml version="1.0" encoding="utf-8"?>
<ds:datastoreItem xmlns:ds="http://schemas.openxmlformats.org/officeDocument/2006/customXml" ds:itemID="{D53F533B-4670-40A7-8CFE-7C211317E1B5}"/>
</file>

<file path=customXml/itemProps3.xml><?xml version="1.0" encoding="utf-8"?>
<ds:datastoreItem xmlns:ds="http://schemas.openxmlformats.org/officeDocument/2006/customXml" ds:itemID="{E1AD2F1B-7F53-4045-8D41-83A2CDF12B4F}"/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24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2026-01-06T18:34:27Z</dcterms:created>
  <dcterms:modified xsi:type="dcterms:W3CDTF">2026-01-07T13:49:49Z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