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65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1733" y="1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9FFEC-A4E6-657C-56B4-FAC8DA88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475FC8F-3FE3-75F2-598D-8294DD9B90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E18816-09B1-9D0E-C1C2-233D52C41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8C44-FB26-4D96-B9EF-CF13D9645C96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7DE869-C845-DB28-6EFE-0C36C1632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897D9C-93F8-BA7C-107B-46C95F921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CC52-1100-4C8E-86A9-F95F1212C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526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9854C2-B417-7C43-DEAE-AE45448A4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558BFB-FE4C-3A3C-7F06-38429DCB0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8A2D1F-A2EF-427C-7BF1-59585E938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8C44-FB26-4D96-B9EF-CF13D9645C96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14C72F-130F-B97D-DD5C-42836549E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C205A8-558A-924C-70BA-670704307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CC52-1100-4C8E-86A9-F95F1212C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81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79321A9-7C7E-51E0-8BDC-36353C705B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6B322B-5AF7-42DA-ECA9-6CAF4D4046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2754F8-38AE-5EAA-85FE-C2E0D7DED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8C44-FB26-4D96-B9EF-CF13D9645C96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CEEDC6-E323-A453-ABB6-D1B987DE8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F33CCB-97A0-766A-3A50-8C0844757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CC52-1100-4C8E-86A9-F95F1212C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372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883D79-B986-5CB0-EE22-E882BF9BA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873AF0-71A8-FE68-08DA-261C0AA70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25B6EF-02BE-BB18-B177-2A9050F30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8C44-FB26-4D96-B9EF-CF13D9645C96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DCCEBB-BF15-F4C3-4FB2-3A1E91EF3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FC1FE8-FBC6-A7A3-C24E-B9FCC7713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CC52-1100-4C8E-86A9-F95F1212C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271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41E820-3421-C785-9B7B-7FEDABE7E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03E98A-2381-917B-FA09-33C7565A5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303224-0A90-E72D-8E30-8DC0ED12E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8C44-FB26-4D96-B9EF-CF13D9645C96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4B2FBA-0091-B00A-1565-AC97783FB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53D32D-8AF4-3712-2685-102CFAD23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CC52-1100-4C8E-86A9-F95F1212C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499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2919F8-36F7-FA0F-A27F-F4F1D0AEE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74D1E8-A799-379E-F5FE-D2F3009942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5EDCAEA-3F1B-1F07-23A2-3240496810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EDDE30-74B6-7718-489E-CD8B602B2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8C44-FB26-4D96-B9EF-CF13D9645C96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BA6EFD-415B-D2A3-2309-5FA5FE5BF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853817-7593-C5A5-163D-B712E03DE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CC52-1100-4C8E-86A9-F95F1212C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216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C7EF57-E84A-ECE2-6129-B8D46E32B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55D7BD-8562-5FD9-DD90-191650027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221A94-0396-9F7E-B003-7A9B5B5009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912ECAE-56DE-0A40-AE8B-2BF2E4D321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77DEDFF-51B5-39BD-5787-14C25DC4EC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48F508A-0CB6-B9B9-B324-40935562F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8C44-FB26-4D96-B9EF-CF13D9645C96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DDFBE90-1E34-28BA-8904-B22CCB9F0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D0B1159-C744-5C88-E443-7A516EF0B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CC52-1100-4C8E-86A9-F95F1212C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191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48780E-0D5E-3383-20DB-AD9D96C88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758E895-65F1-25EA-B75F-E8CD57D41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8C44-FB26-4D96-B9EF-CF13D9645C96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AFFB1E7-286C-45B7-98A4-5F5390268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F0CF49F-BA4C-7A50-C067-2E9C4D549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CC52-1100-4C8E-86A9-F95F1212C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153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219F0E3-22E6-8FDC-81EC-DE67E22AB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8C44-FB26-4D96-B9EF-CF13D9645C96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8905DA2-5135-FB3E-3380-5D1455304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FEAB72E-67C3-E362-39A7-371EBC3D4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CC52-1100-4C8E-86A9-F95F1212C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0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D45AEE-031A-DA8A-0AAA-75CEAA635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45A58F-4D55-10B2-DF58-6D6CDC22D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8DB68A5-A2C1-038C-CCB2-7A9A49E958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44D2D5-DB45-D5B1-3C06-85CF6C931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8C44-FB26-4D96-B9EF-CF13D9645C96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8157B5-4C9F-3E6F-1238-2D3BA8CA3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A6EAB0-C81B-DE15-8E5C-C84F90BE6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CC52-1100-4C8E-86A9-F95F1212C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093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B9CF9C-0726-8366-FAFA-65F90C9B2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BE16E2E-905D-0C4D-8AC5-42EEBCAF01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6AE9FC-270B-1063-F523-EB410AEDF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039C51C-A484-8611-1AAC-39F51FAAB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8C44-FB26-4D96-B9EF-CF13D9645C96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0B2CEC-9E5D-D2F5-292E-BBF8DF118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1A2ACBF-5E75-5F03-F29C-2C327E360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CC52-1100-4C8E-86A9-F95F1212C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962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FD9380-406F-0B4E-1F1E-F2D72B3F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AFE522-59C7-9416-418D-D328FF24A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DBD145-EF99-24CF-C464-06ED3BE3EA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A8C44-FB26-4D96-B9EF-CF13D9645C96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A6E968-EB60-4E79-3C28-E319715482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422CC6-AEBA-8814-983F-D4185B48F5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8CC52-1100-4C8E-86A9-F95F1212C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512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4.wdp"/><Relationship Id="rId18" Type="http://schemas.openxmlformats.org/officeDocument/2006/relationships/image" Target="../media/image12.png"/><Relationship Id="rId3" Type="http://schemas.openxmlformats.org/officeDocument/2006/relationships/image" Target="../media/image2.png"/><Relationship Id="rId21" Type="http://schemas.openxmlformats.org/officeDocument/2006/relationships/image" Target="../media/image15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microsoft.com/office/2007/relationships/hdphoto" Target="../media/hdphoto5.wdp"/><Relationship Id="rId2" Type="http://schemas.openxmlformats.org/officeDocument/2006/relationships/image" Target="../media/image1.png"/><Relationship Id="rId16" Type="http://schemas.openxmlformats.org/officeDocument/2006/relationships/image" Target="../media/image11.png"/><Relationship Id="rId20" Type="http://schemas.openxmlformats.org/officeDocument/2006/relationships/image" Target="../media/image14.sv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4.png"/><Relationship Id="rId15" Type="http://schemas.openxmlformats.org/officeDocument/2006/relationships/image" Target="../media/image10.png"/><Relationship Id="rId10" Type="http://schemas.openxmlformats.org/officeDocument/2006/relationships/image" Target="../media/image7.png"/><Relationship Id="rId19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microsoft.com/office/2007/relationships/hdphoto" Target="../media/hdphoto2.wdp"/><Relationship Id="rId14" Type="http://schemas.openxmlformats.org/officeDocument/2006/relationships/image" Target="../media/image9.png"/><Relationship Id="rId2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58152E0-05BE-6A08-C30C-3A763D350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5302" y="-6891"/>
            <a:ext cx="12344398" cy="7053942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C24AC5B-B2DA-3560-4890-A6FB4AE69F91}"/>
              </a:ext>
            </a:extLst>
          </p:cNvPr>
          <p:cNvSpPr/>
          <p:nvPr/>
        </p:nvSpPr>
        <p:spPr>
          <a:xfrm>
            <a:off x="644260" y="986168"/>
            <a:ext cx="8774946" cy="5516379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B4C61FA-0573-F139-F2C0-61FD276910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8" r="536"/>
          <a:stretch>
            <a:fillRect/>
          </a:stretch>
        </p:blipFill>
        <p:spPr>
          <a:xfrm>
            <a:off x="5293855" y="2771500"/>
            <a:ext cx="1974701" cy="216802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A6640E8-31C8-827B-18BC-D2A572A88D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073" y="3758172"/>
            <a:ext cx="2747273" cy="274727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305B7C1-8458-5A78-3F72-1A64B4C84C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227" t="22022" r="22985" b="25524"/>
          <a:stretch>
            <a:fillRect/>
          </a:stretch>
        </p:blipFill>
        <p:spPr>
          <a:xfrm>
            <a:off x="3691758" y="4401463"/>
            <a:ext cx="1866535" cy="1890509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:a16="http://schemas.microsoft.com/office/drawing/2014/main" id="{BF9DD7F8-64F9-8D2E-3C0E-AC52098CE5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72" y="7449"/>
            <a:ext cx="944954" cy="94495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E63F8F-783B-FAAA-4274-E7426B038C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288" b="93791" l="2280" r="95440">
                        <a14:foregroundMark x1="72754" y1="21387" x2="73340" y2="31445"/>
                        <a14:foregroundMark x1="65723" y1="50195" x2="54590" y2="52637"/>
                        <a14:foregroundMark x1="33398" y1="45605" x2="39453" y2="54199"/>
                        <a14:foregroundMark x1="39453" y1="46582" x2="41504" y2="55664"/>
                        <a14:foregroundMark x1="71777" y1="82910" x2="49609" y2="86523"/>
                        <a14:foregroundMark x1="76367" y1="91016" x2="41016" y2="87012"/>
                        <a14:foregroundMark x1="82422" y1="73828" x2="57617" y2="83691"/>
                        <a14:foregroundMark x1="57617" y1="83691" x2="22168" y2="80957"/>
                        <a14:foregroundMark x1="22168" y1="80957" x2="17285" y2="44629"/>
                        <a14:foregroundMark x1="24316" y1="66797" x2="16309" y2="86035"/>
                        <a14:foregroundMark x1="16309" y1="86035" x2="29395" y2="90430"/>
                        <a14:foregroundMark x1="29395" y1="90430" x2="33984" y2="89551"/>
                        <a14:foregroundMark x1="14258" y1="92578" x2="14258" y2="86523"/>
                        <a14:foregroundMark x1="34473" y1="94043" x2="67285" y2="94043"/>
                        <a14:foregroundMark x1="80371" y1="88477" x2="87402" y2="85449"/>
                        <a14:foregroundMark x1="37459" y1="3922" x2="19218" y2="18954"/>
                        <a14:foregroundMark x1="19218" y1="18954" x2="10098" y2="33333"/>
                        <a14:foregroundMark x1="10098" y1="33333" x2="59609" y2="16667"/>
                        <a14:foregroundMark x1="59609" y1="16667" x2="50163" y2="32680"/>
                        <a14:foregroundMark x1="50163" y1="32680" x2="1303" y2="57843"/>
                        <a14:foregroundMark x1="1303" y1="57843" x2="47231" y2="63399"/>
                        <a14:foregroundMark x1="47231" y1="63399" x2="96091" y2="59150"/>
                        <a14:foregroundMark x1="96091" y1="59150" x2="77524" y2="72876"/>
                        <a14:foregroundMark x1="97394" y1="55882" x2="77524" y2="59150"/>
                        <a14:foregroundMark x1="77524" y1="59150" x2="85993" y2="39542"/>
                        <a14:foregroundMark x1="85993" y1="39542" x2="53420" y2="9804"/>
                        <a14:foregroundMark x1="53420" y1="9804" x2="48860" y2="7516"/>
                        <a14:foregroundMark x1="71010" y1="8824" x2="33876" y2="11111"/>
                        <a14:foregroundMark x1="47231" y1="2614" x2="36482" y2="4575"/>
                        <a14:foregroundMark x1="3257" y1="33987" x2="2280" y2="55229"/>
                        <a14:foregroundMark x1="6515" y1="37582" x2="5863" y2="64052"/>
                        <a14:foregroundMark x1="33876" y1="8170" x2="64169" y2="7190"/>
                        <a14:foregroundMark x1="44625" y1="4575" x2="64821" y2="6209"/>
                        <a14:foregroundMark x1="19218" y1="11111" x2="77199" y2="117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18134" y="1241765"/>
            <a:ext cx="3717888" cy="378400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7A253C-E914-A30D-0D71-D37DE2096DB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61" b="89844" l="3711" r="98633">
                        <a14:foregroundMark x1="3711" y1="44922" x2="5859" y2="52246"/>
                        <a14:foregroundMark x1="98633" y1="50488" x2="93945" y2="51270"/>
                        <a14:foregroundMark x1="7129" y1="71224" x2="4395" y2="744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63" b="19109"/>
          <a:stretch>
            <a:fillRect/>
          </a:stretch>
        </p:blipFill>
        <p:spPr>
          <a:xfrm rot="17669200">
            <a:off x="6326416" y="2185965"/>
            <a:ext cx="2945000" cy="169474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2D8A9F-DCBC-FC0E-DBC5-D4AC2801B38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319" b="94783" l="1934" r="96409">
                        <a14:foregroundMark x1="8496" y1="47559" x2="8496" y2="51367"/>
                        <a14:foregroundMark x1="56641" y1="10938" x2="49023" y2="9766"/>
                        <a14:foregroundMark x1="14641" y1="15362" x2="9669" y2="54493"/>
                        <a14:foregroundMark x1="79006" y1="13333" x2="90055" y2="31014"/>
                        <a14:foregroundMark x1="90055" y1="31014" x2="95580" y2="58551"/>
                        <a14:foregroundMark x1="95580" y1="58551" x2="91436" y2="64058"/>
                        <a14:foregroundMark x1="93923" y1="36232" x2="92541" y2="55362"/>
                        <a14:foregroundMark x1="92541" y1="55362" x2="83425" y2="74493"/>
                        <a14:foregroundMark x1="83425" y1="74493" x2="66851" y2="89855"/>
                        <a14:foregroundMark x1="66851" y1="89855" x2="45580" y2="95942"/>
                        <a14:foregroundMark x1="45580" y1="95942" x2="27348" y2="91014"/>
                        <a14:foregroundMark x1="27348" y1="91014" x2="10497" y2="73623"/>
                        <a14:foregroundMark x1="10497" y1="73623" x2="7182" y2="54493"/>
                        <a14:foregroundMark x1="7182" y1="54493" x2="24033" y2="26087"/>
                        <a14:foregroundMark x1="24033" y1="26087" x2="40608" y2="13333"/>
                        <a14:foregroundMark x1="40608" y1="13333" x2="45580" y2="11884"/>
                        <a14:foregroundMark x1="10773" y1="17971" x2="14641" y2="39710"/>
                        <a14:foregroundMark x1="5801" y1="33623" x2="5801" y2="51014"/>
                        <a14:foregroundMark x1="1934" y1="40870" x2="4972" y2="60000"/>
                        <a14:foregroundMark x1="7735" y1="59130" x2="8840" y2="61159"/>
                        <a14:foregroundMark x1="9669" y1="36232" x2="14641" y2="40870"/>
                        <a14:foregroundMark x1="17403" y1="18551" x2="24309" y2="28696"/>
                        <a14:foregroundMark x1="26243" y1="16522" x2="29558" y2="22609"/>
                        <a14:foregroundMark x1="31492" y1="12464" x2="37845" y2="25507"/>
                        <a14:foregroundMark x1="37293" y1="13333" x2="45028" y2="20580"/>
                        <a14:foregroundMark x1="48895" y1="10435" x2="55249" y2="17971"/>
                        <a14:foregroundMark x1="55249" y1="2319" x2="59945" y2="11884"/>
                        <a14:foregroundMark x1="65746" y1="7246" x2="39227" y2="7246"/>
                        <a14:foregroundMark x1="57182" y1="57971" x2="37845" y2="53043"/>
                        <a14:foregroundMark x1="37845" y1="53043" x2="37845" y2="53043"/>
                        <a14:foregroundMark x1="56077" y1="30145" x2="56077" y2="61159"/>
                        <a14:foregroundMark x1="47514" y1="95072" x2="39227" y2="95072"/>
                        <a14:foregroundMark x1="91436" y1="31594" x2="96409" y2="53913"/>
                        <a14:foregroundMark x1="96409" y1="53913" x2="95304" y2="55942"/>
                        <a14:foregroundMark x1="86740" y1="22029" x2="47514" y2="6087"/>
                        <a14:foregroundMark x1="47514" y1="6087" x2="25691" y2="14783"/>
                        <a14:foregroundMark x1="25691" y1="14783" x2="15193" y2="43768"/>
                        <a14:foregroundMark x1="15193" y1="43768" x2="28177" y2="73913"/>
                        <a14:foregroundMark x1="28177" y1="73913" x2="54972" y2="89275"/>
                        <a14:foregroundMark x1="54972" y1="89275" x2="76796" y2="91884"/>
                        <a14:foregroundMark x1="76796" y1="91884" x2="81768" y2="88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5152" y="4992404"/>
            <a:ext cx="1570478" cy="149672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095B6EA-3D25-080A-E24D-B938D588FA1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007006">
            <a:off x="5450068" y="1367600"/>
            <a:ext cx="1428366" cy="182593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BF0DE22-0D33-22C8-E0C1-5E30F2D4B0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78" t="25132" r="29545" b="27499"/>
          <a:stretch>
            <a:fillRect/>
          </a:stretch>
        </p:blipFill>
        <p:spPr>
          <a:xfrm>
            <a:off x="1083585" y="2754042"/>
            <a:ext cx="3262365" cy="3604164"/>
          </a:xfrm>
          <a:prstGeom prst="rect">
            <a:avLst/>
          </a:prstGeom>
        </p:spPr>
      </p:pic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94F40AD0-B2A3-784C-85D3-68C1F282CA7B}"/>
              </a:ext>
            </a:extLst>
          </p:cNvPr>
          <p:cNvGrpSpPr/>
          <p:nvPr/>
        </p:nvGrpSpPr>
        <p:grpSpPr>
          <a:xfrm>
            <a:off x="1175069" y="1199548"/>
            <a:ext cx="1158467" cy="1323439"/>
            <a:chOff x="638772" y="1419592"/>
            <a:chExt cx="1158467" cy="1323439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EECE0010-84F6-574A-F3EF-D232F5063587}"/>
                </a:ext>
              </a:extLst>
            </p:cNvPr>
            <p:cNvSpPr/>
            <p:nvPr/>
          </p:nvSpPr>
          <p:spPr>
            <a:xfrm>
              <a:off x="638772" y="1481001"/>
              <a:ext cx="1158467" cy="1128051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D36E202-2DE1-E973-E263-DEF571215045}"/>
                </a:ext>
              </a:extLst>
            </p:cNvPr>
            <p:cNvSpPr txBox="1"/>
            <p:nvPr/>
          </p:nvSpPr>
          <p:spPr>
            <a:xfrm>
              <a:off x="794079" y="1419592"/>
              <a:ext cx="80681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039C062A-95FD-7BC6-37E4-70018A0EF029}"/>
              </a:ext>
            </a:extLst>
          </p:cNvPr>
          <p:cNvGrpSpPr/>
          <p:nvPr/>
        </p:nvGrpSpPr>
        <p:grpSpPr>
          <a:xfrm>
            <a:off x="2487458" y="2537839"/>
            <a:ext cx="1213209" cy="1323439"/>
            <a:chOff x="3255889" y="1429751"/>
            <a:chExt cx="1213209" cy="1323439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11E76B2E-949C-759B-A2C9-2626281D9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255889" y="1447465"/>
              <a:ext cx="1213209" cy="1182727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2B4AD9E-E6C3-74F0-B222-0723450E4FA2}"/>
                </a:ext>
              </a:extLst>
            </p:cNvPr>
            <p:cNvSpPr txBox="1"/>
            <p:nvPr/>
          </p:nvSpPr>
          <p:spPr>
            <a:xfrm>
              <a:off x="3450905" y="1429751"/>
              <a:ext cx="947038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id="{7047A17E-E7E1-7CA0-52D3-97D5642CBB42}"/>
              </a:ext>
            </a:extLst>
          </p:cNvPr>
          <p:cNvGrpSpPr/>
          <p:nvPr/>
        </p:nvGrpSpPr>
        <p:grpSpPr>
          <a:xfrm>
            <a:off x="7836289" y="3804120"/>
            <a:ext cx="1278458" cy="1323439"/>
            <a:chOff x="606593" y="5300921"/>
            <a:chExt cx="1278458" cy="1323439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85564E2A-A485-B309-B11B-FC269A06F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06593" y="5348557"/>
              <a:ext cx="1213209" cy="1182727"/>
            </a:xfrm>
            <a:prstGeom prst="rect">
              <a:avLst/>
            </a:prstGeom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A22557D-BDAF-9ABA-2803-94686ECD5DF5}"/>
                </a:ext>
              </a:extLst>
            </p:cNvPr>
            <p:cNvSpPr txBox="1"/>
            <p:nvPr/>
          </p:nvSpPr>
          <p:spPr>
            <a:xfrm>
              <a:off x="710351" y="5300921"/>
              <a:ext cx="117470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О</a:t>
              </a:r>
            </a:p>
          </p:txBody>
        </p: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FE044B-8D2B-8FE5-05B6-33A5E753DA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61" b="89844" l="3809" r="99121">
                        <a14:foregroundMark x1="3906" y1="47461" x2="9766" y2="52734"/>
                        <a14:foregroundMark x1="99121" y1="49414" x2="91992" y2="516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810" b="38839"/>
          <a:stretch>
            <a:fillRect/>
          </a:stretch>
        </p:blipFill>
        <p:spPr>
          <a:xfrm rot="5400000">
            <a:off x="2780298" y="3451682"/>
            <a:ext cx="4576617" cy="111448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B7C7026-D0E1-47F9-37D9-1C665824236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16200000">
            <a:off x="4464234" y="-540425"/>
            <a:ext cx="1115665" cy="4578493"/>
          </a:xfrm>
          <a:prstGeom prst="rect">
            <a:avLst/>
          </a:prstGeom>
        </p:spPr>
      </p:pic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A636B5F9-450D-2012-1DDD-0951C7DA7E99}"/>
              </a:ext>
            </a:extLst>
          </p:cNvPr>
          <p:cNvGrpSpPr/>
          <p:nvPr/>
        </p:nvGrpSpPr>
        <p:grpSpPr>
          <a:xfrm>
            <a:off x="2476170" y="1211023"/>
            <a:ext cx="1175041" cy="1323439"/>
            <a:chOff x="1945901" y="1393777"/>
            <a:chExt cx="1175041" cy="1323439"/>
          </a:xfrm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459508BD-64D2-6FAA-4D18-50269219C566}"/>
                </a:ext>
              </a:extLst>
            </p:cNvPr>
            <p:cNvSpPr/>
            <p:nvPr/>
          </p:nvSpPr>
          <p:spPr>
            <a:xfrm>
              <a:off x="1945901" y="1480002"/>
              <a:ext cx="1155386" cy="1117652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0CFE4FB-1B25-CFCB-893C-9317C8B72F71}"/>
                </a:ext>
              </a:extLst>
            </p:cNvPr>
            <p:cNvSpPr txBox="1"/>
            <p:nvPr/>
          </p:nvSpPr>
          <p:spPr>
            <a:xfrm>
              <a:off x="2078211" y="1393777"/>
              <a:ext cx="104273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А</a:t>
              </a:r>
            </a:p>
          </p:txBody>
        </p:sp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A95ACACE-16DC-B1FB-AFE7-FBE9776AD5A1}"/>
              </a:ext>
            </a:extLst>
          </p:cNvPr>
          <p:cNvGrpSpPr/>
          <p:nvPr/>
        </p:nvGrpSpPr>
        <p:grpSpPr>
          <a:xfrm>
            <a:off x="7824721" y="1188710"/>
            <a:ext cx="1213209" cy="1323439"/>
            <a:chOff x="5988527" y="1360652"/>
            <a:chExt cx="1213209" cy="1323439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FAFDF438-D24B-0466-37FC-335D5EEF4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988527" y="1424310"/>
              <a:ext cx="1213209" cy="1182727"/>
            </a:xfrm>
            <a:prstGeom prst="rect">
              <a:avLst/>
            </a:prstGeom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118080F-2794-5E4D-87CB-17DF4FECAFAA}"/>
                </a:ext>
              </a:extLst>
            </p:cNvPr>
            <p:cNvSpPr txBox="1"/>
            <p:nvPr/>
          </p:nvSpPr>
          <p:spPr>
            <a:xfrm>
              <a:off x="6188355" y="1360652"/>
              <a:ext cx="6327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5A6402D8-68F2-6DB0-1F1B-9C58FA605E98}"/>
              </a:ext>
            </a:extLst>
          </p:cNvPr>
          <p:cNvGrpSpPr/>
          <p:nvPr/>
        </p:nvGrpSpPr>
        <p:grpSpPr>
          <a:xfrm>
            <a:off x="5100714" y="2499136"/>
            <a:ext cx="1213209" cy="1323439"/>
            <a:chOff x="4606345" y="2693952"/>
            <a:chExt cx="1213209" cy="1323439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6E4FE3A2-0DFC-3954-2F69-167AABFA1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606345" y="2752451"/>
              <a:ext cx="1213209" cy="1182727"/>
            </a:xfrm>
            <a:prstGeom prst="rect">
              <a:avLst/>
            </a:prstGeom>
          </p:spPr>
        </p:pic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DB64D455-15FE-365B-397B-C437C30FBAB3}"/>
                </a:ext>
              </a:extLst>
            </p:cNvPr>
            <p:cNvSpPr txBox="1"/>
            <p:nvPr/>
          </p:nvSpPr>
          <p:spPr>
            <a:xfrm>
              <a:off x="4856896" y="2693952"/>
              <a:ext cx="72499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У</a:t>
              </a:r>
            </a:p>
          </p:txBody>
        </p:sp>
      </p:grpSp>
      <p:pic>
        <p:nvPicPr>
          <p:cNvPr id="121" name="Рисунок 120" descr="Флажок со сплошной заливкой">
            <a:extLst>
              <a:ext uri="{FF2B5EF4-FFF2-40B4-BE49-F238E27FC236}">
                <a16:creationId xmlns:a16="http://schemas.microsoft.com/office/drawing/2014/main" id="{2EF5B66B-F57A-0A10-F22B-838B392BAF0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76524" y="642828"/>
            <a:ext cx="914400" cy="914400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:a16="http://schemas.microsoft.com/office/drawing/2014/main" id="{649312A1-4B3D-3886-8C0D-B1A6A266856A}"/>
              </a:ext>
            </a:extLst>
          </p:cNvPr>
          <p:cNvPicPr>
            <a:picLocks noChangeAspect="1"/>
          </p:cNvPicPr>
          <p:nvPr/>
        </p:nvPicPr>
        <p:blipFill>
          <a:blip r:embed="rId21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52172" y="682128"/>
            <a:ext cx="914479" cy="914479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500E53DE-4F28-416C-2331-AA8182711CB7}"/>
              </a:ext>
            </a:extLst>
          </p:cNvPr>
          <p:cNvGrpSpPr/>
          <p:nvPr/>
        </p:nvGrpSpPr>
        <p:grpSpPr>
          <a:xfrm>
            <a:off x="1104458" y="5132741"/>
            <a:ext cx="1213209" cy="1332829"/>
            <a:chOff x="7432220" y="3652324"/>
            <a:chExt cx="1213209" cy="1332829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B2200637-3ECB-8116-C244-83B6A56A6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432220" y="3652324"/>
              <a:ext cx="1213209" cy="1182727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B35EB24-FB91-86CF-0621-EF3A9069AEE1}"/>
                </a:ext>
              </a:extLst>
            </p:cNvPr>
            <p:cNvSpPr txBox="1"/>
            <p:nvPr/>
          </p:nvSpPr>
          <p:spPr>
            <a:xfrm>
              <a:off x="7606408" y="3661714"/>
              <a:ext cx="79191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4E51C92B-FD6A-8B4C-7074-6D07FAAF15F8}"/>
              </a:ext>
            </a:extLst>
          </p:cNvPr>
          <p:cNvGrpSpPr/>
          <p:nvPr/>
        </p:nvGrpSpPr>
        <p:grpSpPr>
          <a:xfrm>
            <a:off x="1127324" y="3829061"/>
            <a:ext cx="1213209" cy="1323439"/>
            <a:chOff x="2086278" y="3611107"/>
            <a:chExt cx="1213209" cy="1323439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D13AD38E-0817-DA9E-AE36-4E8049520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086278" y="3634899"/>
              <a:ext cx="1213209" cy="1182727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BBEBAA3-1324-58AA-F0A3-FAF9B965AED3}"/>
                </a:ext>
              </a:extLst>
            </p:cNvPr>
            <p:cNvSpPr txBox="1"/>
            <p:nvPr/>
          </p:nvSpPr>
          <p:spPr>
            <a:xfrm>
              <a:off x="2228696" y="3611107"/>
              <a:ext cx="7207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CE8AA562-9671-129E-566A-03FBCBE76A8E}"/>
              </a:ext>
            </a:extLst>
          </p:cNvPr>
          <p:cNvGrpSpPr/>
          <p:nvPr/>
        </p:nvGrpSpPr>
        <p:grpSpPr>
          <a:xfrm>
            <a:off x="7817135" y="2531771"/>
            <a:ext cx="1213209" cy="1323439"/>
            <a:chOff x="7413782" y="2348115"/>
            <a:chExt cx="1213209" cy="1323439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C2E3CD16-639D-7515-B1A9-888F42F9F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413782" y="2375974"/>
              <a:ext cx="1213209" cy="1182727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DFF02A5-6265-C534-244C-CBD3B7CDB2D8}"/>
                </a:ext>
              </a:extLst>
            </p:cNvPr>
            <p:cNvSpPr txBox="1"/>
            <p:nvPr/>
          </p:nvSpPr>
          <p:spPr>
            <a:xfrm>
              <a:off x="7622751" y="2348115"/>
              <a:ext cx="73599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05F1A863-0208-9143-D2E8-0F118F9B687C}"/>
              </a:ext>
            </a:extLst>
          </p:cNvPr>
          <p:cNvGrpSpPr/>
          <p:nvPr/>
        </p:nvGrpSpPr>
        <p:grpSpPr>
          <a:xfrm>
            <a:off x="5135083" y="5130729"/>
            <a:ext cx="1213209" cy="1343864"/>
            <a:chOff x="4731730" y="4947073"/>
            <a:chExt cx="1213209" cy="1343864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AA50C7BF-9404-96EC-77BE-492DBFE12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731730" y="4947073"/>
              <a:ext cx="1213209" cy="1182727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701D944-1959-D95A-A9A2-91F1DF871A80}"/>
                </a:ext>
              </a:extLst>
            </p:cNvPr>
            <p:cNvSpPr txBox="1"/>
            <p:nvPr/>
          </p:nvSpPr>
          <p:spPr>
            <a:xfrm>
              <a:off x="4942664" y="4967498"/>
              <a:ext cx="96265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5FE3FDE5-DDEF-857E-06FF-24A6C4409374}"/>
              </a:ext>
            </a:extLst>
          </p:cNvPr>
          <p:cNvGrpSpPr/>
          <p:nvPr/>
        </p:nvGrpSpPr>
        <p:grpSpPr>
          <a:xfrm>
            <a:off x="2497922" y="5107590"/>
            <a:ext cx="1213209" cy="1338528"/>
            <a:chOff x="749013" y="4963486"/>
            <a:chExt cx="1213209" cy="1338528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71F5C1F5-91C2-3C64-520E-A3CCDEF94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49013" y="4963486"/>
              <a:ext cx="1213209" cy="1182727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AFB968B-2252-DC8F-0ACD-2B4ECFBB45D9}"/>
                </a:ext>
              </a:extLst>
            </p:cNvPr>
            <p:cNvSpPr txBox="1"/>
            <p:nvPr/>
          </p:nvSpPr>
          <p:spPr>
            <a:xfrm>
              <a:off x="930618" y="4978575"/>
              <a:ext cx="7944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7CFB4FCD-9AC6-EAAF-5DB2-53402992680E}"/>
              </a:ext>
            </a:extLst>
          </p:cNvPr>
          <p:cNvGrpSpPr/>
          <p:nvPr/>
        </p:nvGrpSpPr>
        <p:grpSpPr>
          <a:xfrm>
            <a:off x="3816779" y="3861278"/>
            <a:ext cx="1213209" cy="1323439"/>
            <a:chOff x="4726838" y="3663451"/>
            <a:chExt cx="1213209" cy="1323439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21159C84-55A3-9781-39FE-65FE87A74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726838" y="3682133"/>
              <a:ext cx="1213209" cy="1182727"/>
            </a:xfrm>
            <a:prstGeom prst="rect">
              <a:avLst/>
            </a:prstGeom>
          </p:spPr>
        </p:pic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A14C4D7-2DFC-1758-6B0A-F30DC2150697}"/>
                </a:ext>
              </a:extLst>
            </p:cNvPr>
            <p:cNvSpPr txBox="1"/>
            <p:nvPr/>
          </p:nvSpPr>
          <p:spPr>
            <a:xfrm>
              <a:off x="4900018" y="3663451"/>
              <a:ext cx="9154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3A442AFF-B3BA-090A-2978-5283BD575A5B}"/>
              </a:ext>
            </a:extLst>
          </p:cNvPr>
          <p:cNvGrpSpPr/>
          <p:nvPr/>
        </p:nvGrpSpPr>
        <p:grpSpPr>
          <a:xfrm>
            <a:off x="6468038" y="5144924"/>
            <a:ext cx="1213209" cy="1345211"/>
            <a:chOff x="7384273" y="4947072"/>
            <a:chExt cx="1213209" cy="1345211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1F44D4D6-DB64-DAF7-5E67-A7695EECA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84273" y="4947072"/>
              <a:ext cx="1213209" cy="1182727"/>
            </a:xfrm>
            <a:prstGeom prst="rect">
              <a:avLst/>
            </a:prstGeom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B72B47F-FB2E-7F8B-9AF0-6DD7D65459D0}"/>
                </a:ext>
              </a:extLst>
            </p:cNvPr>
            <p:cNvSpPr txBox="1"/>
            <p:nvPr/>
          </p:nvSpPr>
          <p:spPr>
            <a:xfrm>
              <a:off x="7567208" y="4968844"/>
              <a:ext cx="79191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3DFEDF57-A524-34BE-7E36-E7FD582AE3BB}"/>
              </a:ext>
            </a:extLst>
          </p:cNvPr>
          <p:cNvGrpSpPr/>
          <p:nvPr/>
        </p:nvGrpSpPr>
        <p:grpSpPr>
          <a:xfrm>
            <a:off x="5117578" y="1265219"/>
            <a:ext cx="1213209" cy="1323439"/>
            <a:chOff x="3387293" y="1050488"/>
            <a:chExt cx="1213209" cy="1323439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F1131EC5-61FC-6C64-4F6F-1C8D288F1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387293" y="1086249"/>
              <a:ext cx="1213209" cy="1182727"/>
            </a:xfrm>
            <a:prstGeom prst="rect">
              <a:avLst/>
            </a:prstGeom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4FD2FF4A-939A-B67E-7C1F-7A2B7D756FDF}"/>
                </a:ext>
              </a:extLst>
            </p:cNvPr>
            <p:cNvSpPr txBox="1"/>
            <p:nvPr/>
          </p:nvSpPr>
          <p:spPr>
            <a:xfrm>
              <a:off x="3529249" y="1050488"/>
              <a:ext cx="67216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Н</a:t>
              </a: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27C48DF3-47D6-2FFC-DC38-2DA782E77868}"/>
              </a:ext>
            </a:extLst>
          </p:cNvPr>
          <p:cNvGrpSpPr/>
          <p:nvPr/>
        </p:nvGrpSpPr>
        <p:grpSpPr>
          <a:xfrm>
            <a:off x="3761078" y="1206501"/>
            <a:ext cx="1213209" cy="1323439"/>
            <a:chOff x="4709823" y="1009433"/>
            <a:chExt cx="1213209" cy="1323439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8C421FC1-418E-A5A0-53B0-067D4E94B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709823" y="1068056"/>
              <a:ext cx="1213209" cy="1182727"/>
            </a:xfrm>
            <a:prstGeom prst="rect">
              <a:avLst/>
            </a:prstGeom>
          </p:spPr>
        </p:pic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D991442-81D7-48BB-36E8-7884FEC6BDF9}"/>
                </a:ext>
              </a:extLst>
            </p:cNvPr>
            <p:cNvSpPr txBox="1"/>
            <p:nvPr/>
          </p:nvSpPr>
          <p:spPr>
            <a:xfrm>
              <a:off x="4823399" y="1009433"/>
              <a:ext cx="83867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М</a:t>
              </a:r>
            </a:p>
          </p:txBody>
        </p:sp>
      </p:grp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184DDF76-7851-F5FF-15D8-6D1311B651C4}"/>
              </a:ext>
            </a:extLst>
          </p:cNvPr>
          <p:cNvGrpSpPr/>
          <p:nvPr/>
        </p:nvGrpSpPr>
        <p:grpSpPr>
          <a:xfrm>
            <a:off x="6413577" y="1224247"/>
            <a:ext cx="1213209" cy="1323439"/>
            <a:chOff x="7402036" y="1081171"/>
            <a:chExt cx="1213209" cy="1323439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80F71329-C279-08B7-BC66-ED5B939D4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402036" y="1086249"/>
              <a:ext cx="1213209" cy="1182727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553CCD27-CAB3-50E1-1B9F-5056C9570172}"/>
                </a:ext>
              </a:extLst>
            </p:cNvPr>
            <p:cNvSpPr txBox="1"/>
            <p:nvPr/>
          </p:nvSpPr>
          <p:spPr>
            <a:xfrm>
              <a:off x="7577808" y="1081171"/>
              <a:ext cx="82276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У</a:t>
              </a:r>
            </a:p>
          </p:txBody>
        </p:sp>
      </p:grpSp>
      <p:grpSp>
        <p:nvGrpSpPr>
          <p:cNvPr id="132" name="Группа 131">
            <a:extLst>
              <a:ext uri="{FF2B5EF4-FFF2-40B4-BE49-F238E27FC236}">
                <a16:creationId xmlns:a16="http://schemas.microsoft.com/office/drawing/2014/main" id="{61DDDEEB-7C83-C9B4-5F5E-3184CC26235D}"/>
              </a:ext>
            </a:extLst>
          </p:cNvPr>
          <p:cNvGrpSpPr/>
          <p:nvPr/>
        </p:nvGrpSpPr>
        <p:grpSpPr>
          <a:xfrm>
            <a:off x="1132293" y="2500734"/>
            <a:ext cx="1213209" cy="1323439"/>
            <a:chOff x="728940" y="2317078"/>
            <a:chExt cx="1213209" cy="1323439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252F00A8-9662-537F-CE0B-875F41476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28940" y="2365374"/>
              <a:ext cx="1213209" cy="1182727"/>
            </a:xfrm>
            <a:prstGeom prst="rect">
              <a:avLst/>
            </a:prstGeom>
          </p:spPr>
        </p:pic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6E6002CC-1874-E6FC-668D-BAF2D0FF3438}"/>
                </a:ext>
              </a:extLst>
            </p:cNvPr>
            <p:cNvSpPr txBox="1"/>
            <p:nvPr/>
          </p:nvSpPr>
          <p:spPr>
            <a:xfrm>
              <a:off x="896677" y="2317078"/>
              <a:ext cx="86750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И</a:t>
              </a:r>
            </a:p>
          </p:txBody>
        </p:sp>
      </p:grpSp>
      <p:grpSp>
        <p:nvGrpSpPr>
          <p:cNvPr id="136" name="Группа 135">
            <a:extLst>
              <a:ext uri="{FF2B5EF4-FFF2-40B4-BE49-F238E27FC236}">
                <a16:creationId xmlns:a16="http://schemas.microsoft.com/office/drawing/2014/main" id="{959B8040-204A-9645-965C-27B297923E7C}"/>
              </a:ext>
            </a:extLst>
          </p:cNvPr>
          <p:cNvGrpSpPr/>
          <p:nvPr/>
        </p:nvGrpSpPr>
        <p:grpSpPr>
          <a:xfrm>
            <a:off x="3786562" y="2547686"/>
            <a:ext cx="1213209" cy="1323439"/>
            <a:chOff x="2087121" y="2306747"/>
            <a:chExt cx="1213209" cy="1323439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86DDC441-F5C3-9244-8BE7-38C181219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087121" y="2352069"/>
              <a:ext cx="1213209" cy="1182727"/>
            </a:xfrm>
            <a:prstGeom prst="rect">
              <a:avLst/>
            </a:prstGeom>
          </p:spPr>
        </p:pic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39F591A9-2B0F-BA21-5D4B-C23B3991619E}"/>
                </a:ext>
              </a:extLst>
            </p:cNvPr>
            <p:cNvSpPr txBox="1"/>
            <p:nvPr/>
          </p:nvSpPr>
          <p:spPr>
            <a:xfrm>
              <a:off x="2251029" y="2306747"/>
              <a:ext cx="90029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Л</a:t>
              </a:r>
            </a:p>
          </p:txBody>
        </p:sp>
      </p:grpSp>
      <p:grpSp>
        <p:nvGrpSpPr>
          <p:cNvPr id="138" name="Группа 137">
            <a:extLst>
              <a:ext uri="{FF2B5EF4-FFF2-40B4-BE49-F238E27FC236}">
                <a16:creationId xmlns:a16="http://schemas.microsoft.com/office/drawing/2014/main" id="{190C3EF9-3B1D-1B9C-9214-FAA09FDB9B65}"/>
              </a:ext>
            </a:extLst>
          </p:cNvPr>
          <p:cNvGrpSpPr/>
          <p:nvPr/>
        </p:nvGrpSpPr>
        <p:grpSpPr>
          <a:xfrm>
            <a:off x="6439779" y="2490403"/>
            <a:ext cx="1213209" cy="1323439"/>
            <a:chOff x="6036426" y="2306747"/>
            <a:chExt cx="1213209" cy="1323439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6C011A09-692F-0119-D923-6BB9DC632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036426" y="2331011"/>
              <a:ext cx="1213209" cy="1182727"/>
            </a:xfrm>
            <a:prstGeom prst="rect">
              <a:avLst/>
            </a:prstGeom>
          </p:spPr>
        </p:pic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F1DB5759-C2C0-6334-9AAB-14C3DE35FFC8}"/>
                </a:ext>
              </a:extLst>
            </p:cNvPr>
            <p:cNvSpPr txBox="1"/>
            <p:nvPr/>
          </p:nvSpPr>
          <p:spPr>
            <a:xfrm>
              <a:off x="6095363" y="2306747"/>
              <a:ext cx="80965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Ж</a:t>
              </a:r>
            </a:p>
          </p:txBody>
        </p:sp>
      </p:grp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id="{E32057EA-6612-FBBF-34F0-8F79484326B3}"/>
              </a:ext>
            </a:extLst>
          </p:cNvPr>
          <p:cNvGrpSpPr/>
          <p:nvPr/>
        </p:nvGrpSpPr>
        <p:grpSpPr>
          <a:xfrm>
            <a:off x="2520931" y="3781689"/>
            <a:ext cx="1213209" cy="1323439"/>
            <a:chOff x="746779" y="3581442"/>
            <a:chExt cx="1213209" cy="1323439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8E146D1D-1560-3A59-FA73-92182BF7C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46779" y="3643769"/>
              <a:ext cx="1213209" cy="1182727"/>
            </a:xfrm>
            <a:prstGeom prst="rect">
              <a:avLst/>
            </a:prstGeom>
          </p:spPr>
        </p:pic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80B0D6E8-83BB-FC07-0B82-E9906709671F}"/>
                </a:ext>
              </a:extLst>
            </p:cNvPr>
            <p:cNvSpPr txBox="1"/>
            <p:nvPr/>
          </p:nvSpPr>
          <p:spPr>
            <a:xfrm>
              <a:off x="878037" y="3581442"/>
              <a:ext cx="77908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С</a:t>
              </a:r>
            </a:p>
          </p:txBody>
        </p:sp>
      </p:grpSp>
      <p:grpSp>
        <p:nvGrpSpPr>
          <p:cNvPr id="142" name="Группа 141">
            <a:extLst>
              <a:ext uri="{FF2B5EF4-FFF2-40B4-BE49-F238E27FC236}">
                <a16:creationId xmlns:a16="http://schemas.microsoft.com/office/drawing/2014/main" id="{9BEF0BB2-11F2-4E03-F6EE-C37A20188808}"/>
              </a:ext>
            </a:extLst>
          </p:cNvPr>
          <p:cNvGrpSpPr/>
          <p:nvPr/>
        </p:nvGrpSpPr>
        <p:grpSpPr>
          <a:xfrm>
            <a:off x="5146302" y="3841606"/>
            <a:ext cx="1213209" cy="1323439"/>
            <a:chOff x="3421251" y="3652983"/>
            <a:chExt cx="1213209" cy="1323439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7AAA0B88-E9D0-1F95-9EFD-0F0E4D27D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421251" y="3662137"/>
              <a:ext cx="1213209" cy="1182727"/>
            </a:xfrm>
            <a:prstGeom prst="rect">
              <a:avLst/>
            </a:prstGeom>
          </p:spPr>
        </p:pic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17D21CEC-4313-8975-F8BF-965A61CBA32A}"/>
                </a:ext>
              </a:extLst>
            </p:cNvPr>
            <p:cNvSpPr txBox="1"/>
            <p:nvPr/>
          </p:nvSpPr>
          <p:spPr>
            <a:xfrm>
              <a:off x="3593590" y="3652983"/>
              <a:ext cx="8561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E935F663-A00E-A5BF-CE36-F7896ADEE8DE}"/>
              </a:ext>
            </a:extLst>
          </p:cNvPr>
          <p:cNvGrpSpPr/>
          <p:nvPr/>
        </p:nvGrpSpPr>
        <p:grpSpPr>
          <a:xfrm>
            <a:off x="6451170" y="3702628"/>
            <a:ext cx="1213209" cy="1323439"/>
            <a:chOff x="6047817" y="3518972"/>
            <a:chExt cx="1213209" cy="1323439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CA767A99-BA1C-C2B7-CAE4-225BAF238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047817" y="3645405"/>
              <a:ext cx="1213209" cy="1182727"/>
            </a:xfrm>
            <a:prstGeom prst="rect">
              <a:avLst/>
            </a:prstGeom>
          </p:spPr>
        </p:pic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760F4A35-EAC8-A2B2-652E-D8A245AB0548}"/>
                </a:ext>
              </a:extLst>
            </p:cNvPr>
            <p:cNvSpPr txBox="1"/>
            <p:nvPr/>
          </p:nvSpPr>
          <p:spPr>
            <a:xfrm>
              <a:off x="6217830" y="3518972"/>
              <a:ext cx="82330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Д</a:t>
              </a:r>
            </a:p>
          </p:txBody>
        </p:sp>
      </p:grpSp>
      <p:grpSp>
        <p:nvGrpSpPr>
          <p:cNvPr id="146" name="Группа 145">
            <a:extLst>
              <a:ext uri="{FF2B5EF4-FFF2-40B4-BE49-F238E27FC236}">
                <a16:creationId xmlns:a16="http://schemas.microsoft.com/office/drawing/2014/main" id="{F5080EA2-6A6A-B3A2-FFC7-DFF6F4B2197F}"/>
              </a:ext>
            </a:extLst>
          </p:cNvPr>
          <p:cNvGrpSpPr/>
          <p:nvPr/>
        </p:nvGrpSpPr>
        <p:grpSpPr>
          <a:xfrm>
            <a:off x="3818418" y="5069655"/>
            <a:ext cx="1213209" cy="1323439"/>
            <a:chOff x="3409663" y="4893129"/>
            <a:chExt cx="1213209" cy="1323439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31793810-BB63-16DF-4315-8446DE08D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409663" y="4940518"/>
              <a:ext cx="1213209" cy="1182727"/>
            </a:xfrm>
            <a:prstGeom prst="rect">
              <a:avLst/>
            </a:prstGeom>
          </p:spPr>
        </p:pic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9453818A-65C2-4119-DB9B-473CCF6C8B31}"/>
                </a:ext>
              </a:extLst>
            </p:cNvPr>
            <p:cNvSpPr txBox="1"/>
            <p:nvPr/>
          </p:nvSpPr>
          <p:spPr>
            <a:xfrm>
              <a:off x="3632913" y="4893129"/>
              <a:ext cx="84612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З</a:t>
              </a:r>
            </a:p>
          </p:txBody>
        </p:sp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32D2ECD4-706F-608C-FFC2-09E7846D2E0E}"/>
              </a:ext>
            </a:extLst>
          </p:cNvPr>
          <p:cNvGrpSpPr/>
          <p:nvPr/>
        </p:nvGrpSpPr>
        <p:grpSpPr>
          <a:xfrm>
            <a:off x="7823658" y="5076468"/>
            <a:ext cx="1213209" cy="1323439"/>
            <a:chOff x="6058001" y="4893129"/>
            <a:chExt cx="1213209" cy="1323439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45151421-4E78-B5C7-A6BB-9C1493035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058001" y="4944857"/>
              <a:ext cx="1213209" cy="1182727"/>
            </a:xfrm>
            <a:prstGeom prst="rect">
              <a:avLst/>
            </a:prstGeom>
          </p:spPr>
        </p:pic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5C95B215-B60C-2E79-1F85-08A006CF4E1C}"/>
                </a:ext>
              </a:extLst>
            </p:cNvPr>
            <p:cNvSpPr txBox="1"/>
            <p:nvPr/>
          </p:nvSpPr>
          <p:spPr>
            <a:xfrm>
              <a:off x="6238929" y="4893129"/>
              <a:ext cx="9019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К</a:t>
              </a:r>
            </a:p>
          </p:txBody>
        </p:sp>
      </p:grpSp>
      <p:pic>
        <p:nvPicPr>
          <p:cNvPr id="150" name="Рисунок 149">
            <a:extLst>
              <a:ext uri="{FF2B5EF4-FFF2-40B4-BE49-F238E27FC236}">
                <a16:creationId xmlns:a16="http://schemas.microsoft.com/office/drawing/2014/main" id="{B6BE04E5-1613-4547-26A0-6B53FDFC49B3}"/>
              </a:ext>
            </a:extLst>
          </p:cNvPr>
          <p:cNvPicPr>
            <a:picLocks noChangeAspect="1"/>
          </p:cNvPicPr>
          <p:nvPr/>
        </p:nvPicPr>
        <p:blipFill>
          <a:blip r:embed="rId21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62797" y="4611410"/>
            <a:ext cx="880176" cy="914479"/>
          </a:xfrm>
          <a:prstGeom prst="rect">
            <a:avLst/>
          </a:prstGeom>
        </p:spPr>
      </p:pic>
      <p:pic>
        <p:nvPicPr>
          <p:cNvPr id="151" name="Рисунок 150">
            <a:extLst>
              <a:ext uri="{FF2B5EF4-FFF2-40B4-BE49-F238E27FC236}">
                <a16:creationId xmlns:a16="http://schemas.microsoft.com/office/drawing/2014/main" id="{9D9DFB62-7CDB-8F17-54F0-78BF175E4597}"/>
              </a:ext>
            </a:extLst>
          </p:cNvPr>
          <p:cNvPicPr>
            <a:picLocks noChangeAspect="1"/>
          </p:cNvPicPr>
          <p:nvPr/>
        </p:nvPicPr>
        <p:blipFill>
          <a:blip r:embed="rId21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60324" y="4547137"/>
            <a:ext cx="914479" cy="914479"/>
          </a:xfrm>
          <a:prstGeom prst="rect">
            <a:avLst/>
          </a:prstGeom>
        </p:spPr>
      </p:pic>
      <p:pic>
        <p:nvPicPr>
          <p:cNvPr id="153" name="Рисунок 152">
            <a:extLst>
              <a:ext uri="{FF2B5EF4-FFF2-40B4-BE49-F238E27FC236}">
                <a16:creationId xmlns:a16="http://schemas.microsoft.com/office/drawing/2014/main" id="{F9E34456-A51B-C248-9BA4-1DE3FB013520}"/>
              </a:ext>
            </a:extLst>
          </p:cNvPr>
          <p:cNvPicPr>
            <a:picLocks noChangeAspect="1"/>
          </p:cNvPicPr>
          <p:nvPr/>
        </p:nvPicPr>
        <p:blipFill>
          <a:blip r:embed="rId21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23092" y="3290651"/>
            <a:ext cx="914479" cy="914479"/>
          </a:xfrm>
          <a:prstGeom prst="rect">
            <a:avLst/>
          </a:prstGeom>
        </p:spPr>
      </p:pic>
      <p:pic>
        <p:nvPicPr>
          <p:cNvPr id="155" name="Рисунок 154">
            <a:extLst>
              <a:ext uri="{FF2B5EF4-FFF2-40B4-BE49-F238E27FC236}">
                <a16:creationId xmlns:a16="http://schemas.microsoft.com/office/drawing/2014/main" id="{EBD73C50-E2D4-F150-A6FF-F0C6DE9F309B}"/>
              </a:ext>
            </a:extLst>
          </p:cNvPr>
          <p:cNvPicPr>
            <a:picLocks noChangeAspect="1"/>
          </p:cNvPicPr>
          <p:nvPr/>
        </p:nvPicPr>
        <p:blipFill>
          <a:blip r:embed="rId21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66085" y="2004572"/>
            <a:ext cx="914479" cy="914479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:a16="http://schemas.microsoft.com/office/drawing/2014/main" id="{D383ADAE-1868-B278-E4C2-E0EB6A820FDA}"/>
              </a:ext>
            </a:extLst>
          </p:cNvPr>
          <p:cNvPicPr>
            <a:picLocks noChangeAspect="1"/>
          </p:cNvPicPr>
          <p:nvPr/>
        </p:nvPicPr>
        <p:blipFill>
          <a:blip r:embed="rId21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04730" y="1973619"/>
            <a:ext cx="838672" cy="914479"/>
          </a:xfrm>
          <a:prstGeom prst="rect">
            <a:avLst/>
          </a:prstGeom>
        </p:spPr>
      </p:pic>
      <p:pic>
        <p:nvPicPr>
          <p:cNvPr id="149" name="Рисунок 148">
            <a:extLst>
              <a:ext uri="{FF2B5EF4-FFF2-40B4-BE49-F238E27FC236}">
                <a16:creationId xmlns:a16="http://schemas.microsoft.com/office/drawing/2014/main" id="{55D53F61-A89C-36CC-5BBE-9B2AFB24B24A}"/>
              </a:ext>
            </a:extLst>
          </p:cNvPr>
          <p:cNvPicPr>
            <a:picLocks noChangeAspect="1"/>
          </p:cNvPicPr>
          <p:nvPr/>
        </p:nvPicPr>
        <p:blipFill>
          <a:blip r:embed="rId21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59928" y="4646197"/>
            <a:ext cx="914479" cy="914479"/>
          </a:xfrm>
          <a:prstGeom prst="rect">
            <a:avLst/>
          </a:prstGeom>
        </p:spPr>
      </p:pic>
      <p:pic>
        <p:nvPicPr>
          <p:cNvPr id="152" name="Рисунок 151">
            <a:extLst>
              <a:ext uri="{FF2B5EF4-FFF2-40B4-BE49-F238E27FC236}">
                <a16:creationId xmlns:a16="http://schemas.microsoft.com/office/drawing/2014/main" id="{02DA55EE-4EED-1FBC-ADA1-BCE833B620DB}"/>
              </a:ext>
            </a:extLst>
          </p:cNvPr>
          <p:cNvPicPr>
            <a:picLocks noChangeAspect="1"/>
          </p:cNvPicPr>
          <p:nvPr/>
        </p:nvPicPr>
        <p:blipFill>
          <a:blip r:embed="rId21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3046" y="4567822"/>
            <a:ext cx="914479" cy="914479"/>
          </a:xfrm>
          <a:prstGeom prst="rect">
            <a:avLst/>
          </a:prstGeom>
        </p:spPr>
      </p:pic>
      <p:pic>
        <p:nvPicPr>
          <p:cNvPr id="154" name="Рисунок 153">
            <a:extLst>
              <a:ext uri="{FF2B5EF4-FFF2-40B4-BE49-F238E27FC236}">
                <a16:creationId xmlns:a16="http://schemas.microsoft.com/office/drawing/2014/main" id="{0BEC3DD2-215D-4DFE-FBE9-E1C6C0533C30}"/>
              </a:ext>
            </a:extLst>
          </p:cNvPr>
          <p:cNvPicPr>
            <a:picLocks noChangeAspect="1"/>
          </p:cNvPicPr>
          <p:nvPr/>
        </p:nvPicPr>
        <p:blipFill>
          <a:blip r:embed="rId21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90986" y="3287119"/>
            <a:ext cx="914479" cy="914479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:a16="http://schemas.microsoft.com/office/drawing/2014/main" id="{B1A500D3-606B-682A-FC6C-E829683CC5D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9224" y="2316201"/>
            <a:ext cx="3015758" cy="309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0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40494 0.2629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47" y="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59259E-6 L -0.27787 0.1833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93" y="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E70517F-6FDE-40C5-83FE-56390C477FAD}"/>
</file>

<file path=customXml/itemProps2.xml><?xml version="1.0" encoding="utf-8"?>
<ds:datastoreItem xmlns:ds="http://schemas.openxmlformats.org/officeDocument/2006/customXml" ds:itemID="{7EF30A43-BEA5-4365-8754-FB01EB92E1B1}"/>
</file>

<file path=customXml/itemProps3.xml><?xml version="1.0" encoding="utf-8"?>
<ds:datastoreItem xmlns:ds="http://schemas.openxmlformats.org/officeDocument/2006/customXml" ds:itemID="{8CDD6479-1DA9-4F9F-A2A4-67F9B7A5A266}"/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24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4</cp:revision>
  <dcterms:created xsi:type="dcterms:W3CDTF">2026-01-06T19:31:51Z</dcterms:created>
  <dcterms:modified xsi:type="dcterms:W3CDTF">2026-01-07T13:31:53Z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