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C518-FFAA-48E2-BA53-A736C737D96A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9E9E-DC72-4255-8B78-792091CAD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9E9E-DC72-4255-8B78-792091CADB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F832-982C-E73E-F072-F18E0AE8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A1B33-0680-E734-0909-4C575C41D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3ABF0-C16C-4D7B-8141-5A36BA54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C65C0-CB1A-8BDD-5F78-7F49FD4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DA17E-8DD8-5B66-9617-C5B0678C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28FF-2949-E0DF-2697-CD5EABB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9D433-4B3E-E40A-E375-B3E8747F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9E832-396B-2E6F-2698-399E81C3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D0990-CDA1-0BB2-135E-3793D1F8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04CCA-6FA2-7019-6898-ABC3F1BC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6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48569-E72A-C2A4-A209-4D4C39CA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FABBFC-85CF-44BC-9D84-11779D66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0366B-99C2-2665-A0AA-41BB770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E7EC5-48F3-0049-F6C0-FD639E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95B6-B308-DF63-9B19-F0B40F8E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DA97-A3A1-373C-2029-1312FD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3D52D-0EB3-1BF7-F039-FF8F9FF2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59EEB-BD11-485C-6D09-1E46486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0FAB5-601D-90BF-9054-036FCB3D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4AEA7-4363-6F70-750C-90C506FF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0B02-F8E6-1176-207D-7EFDD6D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6C127-7475-DC82-387A-5709A347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7B9D-81A1-43FE-992B-9A5C16B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1228B-2389-D2C8-1D82-654A096F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77D8B-7840-2DE1-2219-927FC6D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3FE1-9215-E209-25FD-EC6C33C0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9DD6-24EA-C96B-4B94-B658AFD6A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91760-6AF4-FA65-271C-1391E4AA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846D4-80EF-367A-2E4B-8E2760E1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CE2C8-D9F7-B484-4B38-C5AD7C0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7D80B-6C02-610E-27E8-64F464B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7DCA9-2172-15AE-1B73-AD16EDB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6B245-84E1-173A-9C21-FE0B5E10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E186D-CE75-F01C-6CE3-1ECE5501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D3B7B1-FB16-DCFC-689C-407E0913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809173-B888-6A71-A2A3-16D88D98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DEDA7-7AAF-13A9-154B-152C9917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3D08EF-BDDF-C696-B11A-A2840B15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8DC3D-55A0-44F3-C674-160E0AE0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0E82-B802-9B42-1184-F5EF8F36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909E3-888B-52C8-770B-A02709A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DEA08-7031-679E-1623-D48776D6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FB8B14-4EF1-D753-58DE-B0B2F2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0BB67D-D796-75AF-555E-747379B9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0456F-4ADC-5E20-6225-D0146C8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FCB6BB-83AF-EFBC-7401-855ABA2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46DA-9CF9-8F1F-476D-F0E48918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35461-7D49-3E20-7847-79831921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3769C4-B02E-CFE1-B384-2045B21B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74FD1-B1AF-212D-F909-DF8B8C2C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80A7F-FABC-F719-2405-6666A24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3ED8D-4D52-7350-47F4-38F43FE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262C3-CBAB-0F90-D4F5-B5F6EDE4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7C9D1-2FEB-4008-C97C-A28CF434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0CFB8E-3AE3-E8A7-7327-82C51099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ED7AA-AAC1-07F6-7548-BD215C02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E7CB-512F-DEE5-93CB-3DF32C84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4257C-D75F-639D-BDF3-637FD8DB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0A7D-B590-CAD3-5C6A-62DD392E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1CE4A-99C0-7BB1-397D-3DC3B87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F0805-95F8-C177-8937-14CEC1AF6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96B81-D1B8-210E-D5E3-1B9364381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D3AA0-7239-BE30-FBE6-4ED2D510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52FC0-1D02-9B32-8526-5AEF7382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A3248-9A68-5058-EC2F-B07382595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06" y="3993606"/>
            <a:ext cx="2864394" cy="28643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C596CC-AB7F-406B-3217-644EEDDBB9A7}"/>
              </a:ext>
            </a:extLst>
          </p:cNvPr>
          <p:cNvSpPr/>
          <p:nvPr/>
        </p:nvSpPr>
        <p:spPr>
          <a:xfrm>
            <a:off x="1669774" y="330200"/>
            <a:ext cx="7267915" cy="638386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F2DD5C-0EFF-BD38-1DF3-6482B7D0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535" y="5121637"/>
            <a:ext cx="1444877" cy="14814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F90F09B-E2B7-708B-5940-D735679E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4220713"/>
            <a:ext cx="1444877" cy="148145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9C4B9C5-4CFE-6D01-0903-6EB3C8D4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854" y="3351637"/>
            <a:ext cx="1444877" cy="148145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611A16-D1A3-0C23-B687-AC2DE48FB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2345553"/>
            <a:ext cx="1444877" cy="14814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7DB7801-4164-4A9B-D2DC-13FD9868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180" y="1334700"/>
            <a:ext cx="1444877" cy="148145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541297-FAB9-AB79-E775-5BB25EB0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22" y="5192158"/>
            <a:ext cx="1444877" cy="14814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BF83CA0-FB30-8B88-E8A0-2E4BC50F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26" y="4263861"/>
            <a:ext cx="1444877" cy="148145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28D86D-1D49-F65D-33B0-90A8207E9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792" y="3264878"/>
            <a:ext cx="1444877" cy="14814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3E34030-FC94-FEEC-3491-CF7027A4B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149" y="2305560"/>
            <a:ext cx="1444877" cy="148145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8900F46-C427-3155-4582-1451C1BE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25" y="1343576"/>
            <a:ext cx="1444877" cy="14814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3F70857-23B7-351F-0AD7-D5C8CFB9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974" y="435523"/>
            <a:ext cx="1444877" cy="1481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0089BE-2162-FAFE-F46C-A3D34CC89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4" y="444086"/>
            <a:ext cx="1442119" cy="1483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C228D-D0BC-95EF-24BF-333E19F72F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42" t="23993" r="26513" b="20233"/>
          <a:stretch>
            <a:fillRect/>
          </a:stretch>
        </p:blipFill>
        <p:spPr>
          <a:xfrm>
            <a:off x="5716463" y="3970942"/>
            <a:ext cx="2033005" cy="2534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5D61E-06FD-F406-7BB2-685582128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2" y="465664"/>
            <a:ext cx="2864395" cy="2864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809720-C937-5C4D-C298-979EAD2A3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23201" r="29701" b="23028"/>
          <a:stretch>
            <a:fillRect/>
          </a:stretch>
        </p:blipFill>
        <p:spPr>
          <a:xfrm>
            <a:off x="2835570" y="2393824"/>
            <a:ext cx="2970163" cy="4329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79820-69B1-D1B9-432C-4280713C42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6667" r="9768" b="14963"/>
          <a:stretch>
            <a:fillRect/>
          </a:stretch>
        </p:blipFill>
        <p:spPr>
          <a:xfrm>
            <a:off x="2813158" y="343215"/>
            <a:ext cx="4915604" cy="6357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AA6EE-DD4C-D71F-0ED8-67A02DFFA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44" y="854179"/>
            <a:ext cx="705726" cy="70572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9D5183-5CDF-EB3C-BE41-65A56EBC1B31}"/>
              </a:ext>
            </a:extLst>
          </p:cNvPr>
          <p:cNvSpPr/>
          <p:nvPr/>
        </p:nvSpPr>
        <p:spPr>
          <a:xfrm>
            <a:off x="3708400" y="2834640"/>
            <a:ext cx="182880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89C448-8FF6-DB3C-32F0-122FEAEDDBA1}"/>
              </a:ext>
            </a:extLst>
          </p:cNvPr>
          <p:cNvSpPr/>
          <p:nvPr/>
        </p:nvSpPr>
        <p:spPr>
          <a:xfrm>
            <a:off x="3591612" y="2903456"/>
            <a:ext cx="116788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67B363-A1DE-7C09-1EF1-16D0F88777C4}"/>
              </a:ext>
            </a:extLst>
          </p:cNvPr>
          <p:cNvSpPr/>
          <p:nvPr/>
        </p:nvSpPr>
        <p:spPr>
          <a:xfrm>
            <a:off x="3380509" y="2834640"/>
            <a:ext cx="406400" cy="41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665E7D-014E-1F29-F6B3-75F15D470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4698400"/>
            <a:ext cx="707197" cy="707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9AF3-773B-68AA-1B41-55086C3D1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3631020"/>
            <a:ext cx="707197" cy="7071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4D2E61-EC71-0D07-4A62-BC44433DA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5161" y="2705486"/>
            <a:ext cx="707197" cy="707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31187-0A33-DCBD-CBB6-83498E187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9738" y="1776048"/>
            <a:ext cx="707197" cy="707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E5A83E-7522-7070-1017-B6B48D7F5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0762" y="4607843"/>
            <a:ext cx="707197" cy="707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D284DE-1A69-F654-EEEA-3709E4F60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3756374"/>
            <a:ext cx="707197" cy="707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CE2192-FADA-EC9B-9562-751EF32EE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280" y="2767461"/>
            <a:ext cx="707197" cy="707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6CE19-D802-8D06-18E4-43A819B77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1748082"/>
            <a:ext cx="707197" cy="707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7FDD16-547B-B8C2-99C0-3F8DCADFDF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738" y="825992"/>
            <a:ext cx="707197" cy="70719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FA85AE7-1DFD-5282-ADA7-496AF17B8C7C}"/>
              </a:ext>
            </a:extLst>
          </p:cNvPr>
          <p:cNvSpPr/>
          <p:nvPr/>
        </p:nvSpPr>
        <p:spPr>
          <a:xfrm>
            <a:off x="6576291" y="5772727"/>
            <a:ext cx="415636" cy="51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78927E-AEA8-A4F2-410D-F6017524A924}"/>
              </a:ext>
            </a:extLst>
          </p:cNvPr>
          <p:cNvSpPr/>
          <p:nvPr/>
        </p:nvSpPr>
        <p:spPr>
          <a:xfrm>
            <a:off x="5754255" y="1293091"/>
            <a:ext cx="508000" cy="36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838152-1BAF-9294-DC47-C2E862D23DA9}"/>
              </a:ext>
            </a:extLst>
          </p:cNvPr>
          <p:cNvSpPr/>
          <p:nvPr/>
        </p:nvSpPr>
        <p:spPr>
          <a:xfrm>
            <a:off x="6428509" y="720436"/>
            <a:ext cx="461818" cy="57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810A70-BA88-647B-8212-584425B522B4}"/>
              </a:ext>
            </a:extLst>
          </p:cNvPr>
          <p:cNvSpPr/>
          <p:nvPr/>
        </p:nvSpPr>
        <p:spPr>
          <a:xfrm>
            <a:off x="4793673" y="2523297"/>
            <a:ext cx="584753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285AB9-F9DF-55B9-B584-0DFE830CFD0B}"/>
              </a:ext>
            </a:extLst>
          </p:cNvPr>
          <p:cNvSpPr/>
          <p:nvPr/>
        </p:nvSpPr>
        <p:spPr>
          <a:xfrm>
            <a:off x="4193309" y="2198255"/>
            <a:ext cx="304800" cy="50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1EAF73-000A-3414-340B-080F9DE13266}"/>
              </a:ext>
            </a:extLst>
          </p:cNvPr>
          <p:cNvSpPr/>
          <p:nvPr/>
        </p:nvSpPr>
        <p:spPr>
          <a:xfrm>
            <a:off x="5061527" y="5315040"/>
            <a:ext cx="554183" cy="45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E51F9D-4727-0CFD-EDF3-8F86AC02DB39}"/>
              </a:ext>
            </a:extLst>
          </p:cNvPr>
          <p:cNvSpPr/>
          <p:nvPr/>
        </p:nvSpPr>
        <p:spPr>
          <a:xfrm>
            <a:off x="3380509" y="4091709"/>
            <a:ext cx="510771" cy="51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934F62-AFED-0EF7-7546-5D4784ED94D2}"/>
              </a:ext>
            </a:extLst>
          </p:cNvPr>
          <p:cNvSpPr/>
          <p:nvPr/>
        </p:nvSpPr>
        <p:spPr>
          <a:xfrm>
            <a:off x="4008582" y="3993606"/>
            <a:ext cx="565837" cy="443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79F8509-FB7A-C341-D963-E29B7BB5E05F}"/>
              </a:ext>
            </a:extLst>
          </p:cNvPr>
          <p:cNvSpPr/>
          <p:nvPr/>
        </p:nvSpPr>
        <p:spPr>
          <a:xfrm>
            <a:off x="5754255" y="1293091"/>
            <a:ext cx="674254" cy="44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17C73E-31AC-C6CA-8507-20B98780F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115" y="5619191"/>
            <a:ext cx="707197" cy="7071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7D174F-DB68-261F-128C-A8F116E8E6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376" y="5518444"/>
            <a:ext cx="707197" cy="70719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1DBB2E0-A3EC-21A2-57B0-7AB8B5EC7C1C}"/>
              </a:ext>
            </a:extLst>
          </p:cNvPr>
          <p:cNvSpPr/>
          <p:nvPr/>
        </p:nvSpPr>
        <p:spPr>
          <a:xfrm>
            <a:off x="5828145" y="5227782"/>
            <a:ext cx="600364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6AAC719-1E8D-860A-CE13-450CC9E60110}"/>
              </a:ext>
            </a:extLst>
          </p:cNvPr>
          <p:cNvSpPr/>
          <p:nvPr/>
        </p:nvSpPr>
        <p:spPr>
          <a:xfrm>
            <a:off x="4091709" y="2903456"/>
            <a:ext cx="482710" cy="63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850D145-095F-1AFA-5B5C-093F7357B8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" y="18851"/>
            <a:ext cx="1274803" cy="14031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AB8C65-860E-B090-1D66-A523E8687B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95" y="3759961"/>
            <a:ext cx="2723272" cy="28643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A9E13E-EB9B-9D7D-B2C8-21747F7A1604}"/>
              </a:ext>
            </a:extLst>
          </p:cNvPr>
          <p:cNvSpPr/>
          <p:nvPr/>
        </p:nvSpPr>
        <p:spPr>
          <a:xfrm>
            <a:off x="5754255" y="1660435"/>
            <a:ext cx="304100" cy="53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02A48-399D-F813-2FB3-03713D78CF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684" r="97754">
                        <a14:foregroundMark x1="4395" y1="50684" x2="9375" y2="49512"/>
                        <a14:foregroundMark x1="93555" y1="49707" x2="97754" y2="49512"/>
                        <a14:foregroundMark x1="879" y1="53223" x2="684" y2="49219"/>
                        <a14:foregroundMark x1="48681" y1="18389" x2="53712" y2="18609"/>
                        <a14:foregroundMark x1="57095" y1="19524" x2="60253" y2="20669"/>
                        <a14:foregroundMark x1="64188" y1="23074" x2="67285" y2="25293"/>
                        <a14:foregroundMark x1="70438" y1="32036" x2="70801" y2="32813"/>
                        <a14:foregroundMark x1="67285" y1="25293" x2="68609" y2="28125"/>
                        <a14:foregroundMark x1="70801" y1="32813" x2="70556" y2="34967"/>
                        <a14:foregroundMark x1="50272" y1="17654" x2="54225" y2="18050"/>
                        <a14:foregroundMark x1="57672" y1="18803" x2="61065" y2="20191"/>
                        <a14:foregroundMark x1="70431" y1="32041" x2="70725" y2="34988"/>
                        <a14:foregroundMark x1="70673" y1="31859" x2="71142" y2="35040"/>
                        <a14:foregroundMark x1="70840" y1="31733" x2="71110" y2="35036"/>
                        <a14:foregroundMark x1="71172" y1="40121" x2="70502" y2="42723"/>
                        <a14:foregroundMark x1="66964" y1="47598" x2="65201" y2="49777"/>
                        <a14:foregroundMark x1="62425" y1="51563" x2="57227" y2="54590"/>
                        <a14:foregroundMark x1="65321" y1="49877" x2="62762" y2="51367"/>
                        <a14:foregroundMark x1="52990" y1="54961" x2="51782" y2="55067"/>
                        <a14:foregroundMark x1="55945" y1="54702" x2="53798" y2="54890"/>
                        <a14:foregroundMark x1="65572" y1="50086" x2="66699" y2="49512"/>
                        <a14:foregroundMark x1="63059" y1="51367" x2="63993" y2="50891"/>
                        <a14:foregroundMark x1="57376" y1="54262" x2="62674" y2="51563"/>
                        <a14:foregroundMark x1="52865" y1="56560" x2="53443" y2="56266"/>
                        <a14:backgroundMark x1="42871" y1="27734" x2="40625" y2="35840"/>
                        <a14:backgroundMark x1="40625" y1="35840" x2="41699" y2="42871"/>
                        <a14:backgroundMark x1="41699" y1="42871" x2="40625" y2="45605"/>
                        <a14:backgroundMark x1="41406" y1="28320" x2="49219" y2="28516"/>
                        <a14:backgroundMark x1="49219" y1="28516" x2="58008" y2="32422"/>
                        <a14:backgroundMark x1="58008" y1="32422" x2="60645" y2="39941"/>
                        <a14:backgroundMark x1="60645" y1="39941" x2="52539" y2="44629"/>
                        <a14:backgroundMark x1="52539" y1="44629" x2="39746" y2="45898"/>
                        <a14:backgroundMark x1="42242" y1="59159" x2="42969" y2="61035"/>
                        <a14:backgroundMark x1="41113" y1="56250" x2="41617" y2="57550"/>
                        <a14:backgroundMark x1="43717" y1="59145" x2="44629" y2="59473"/>
                        <a14:backgroundMark x1="57129" y1="58984" x2="67969" y2="58203"/>
                        <a14:backgroundMark x1="62012" y1="14355" x2="67676" y2="20410"/>
                        <a14:backgroundMark x1="72947" y1="32022" x2="74023" y2="34473"/>
                        <a14:backgroundMark x1="67676" y1="20020" x2="71517" y2="28766"/>
                        <a14:backgroundMark x1="74805" y1="41797" x2="67676" y2="56641"/>
                        <a14:backgroundMark x1="39746" y1="26758" x2="42188" y2="27051"/>
                        <a14:backgroundMark x1="40527" y1="26074" x2="41895" y2="27051"/>
                        <a14:backgroundMark x1="40723" y1="25684" x2="41504" y2="27734"/>
                        <a14:backgroundMark x1="41699" y1="47949" x2="40234" y2="46973"/>
                        <a14:backgroundMark x1="41504" y1="48535" x2="41016" y2="47852"/>
                        <a14:backgroundMark x1="41016" y1="56738" x2="42090" y2="57715"/>
                        <a14:backgroundMark x1="40234" y1="55273" x2="43750" y2="57324"/>
                        <a14:backgroundMark x1="42578" y1="56934" x2="46875" y2="56055"/>
                        <a14:backgroundMark x1="47070" y1="55859" x2="52148" y2="57129"/>
                        <a14:backgroundMark x1="55664" y1="55273" x2="53613" y2="56445"/>
                        <a14:backgroundMark x1="63574" y1="51563" x2="63574" y2="51563"/>
                        <a14:backgroundMark x1="55762" y1="54883" x2="56348" y2="55273"/>
                        <a14:backgroundMark x1="52051" y1="56641" x2="52930" y2="56445"/>
                        <a14:backgroundMark x1="55664" y1="54688" x2="57031" y2="55371"/>
                        <a14:backgroundMark x1="63672" y1="51172" x2="64844" y2="52148"/>
                        <a14:backgroundMark x1="69238" y1="45508" x2="68848" y2="49805"/>
                        <a14:backgroundMark x1="68750" y1="45117" x2="71680" y2="43359"/>
                        <a14:backgroundMark x1="71094" y1="37109" x2="72266" y2="39648"/>
                        <a14:backgroundMark x1="71582" y1="36328" x2="70898" y2="37500"/>
                        <a14:backgroundMark x1="69141" y1="28711" x2="70508" y2="29980"/>
                        <a14:backgroundMark x1="71191" y1="36035" x2="71191" y2="36035"/>
                        <a14:backgroundMark x1="68652" y1="28418" x2="68652" y2="28418"/>
                        <a14:backgroundMark x1="69727" y1="30078" x2="71094" y2="31543"/>
                        <a14:backgroundMark x1="68652" y1="28125" x2="68652" y2="29102"/>
                        <a14:backgroundMark x1="71289" y1="35059" x2="71094" y2="36621"/>
                        <a14:backgroundMark x1="62305" y1="20313" x2="64355" y2="22070"/>
                        <a14:backgroundMark x1="61523" y1="19922" x2="62109" y2="20801"/>
                        <a14:backgroundMark x1="64063" y1="22852" x2="63574" y2="22754"/>
                        <a14:backgroundMark x1="56055" y1="19141" x2="56055" y2="18359"/>
                        <a14:backgroundMark x1="55762" y1="18457" x2="57031" y2="18359"/>
                        <a14:backgroundMark x1="54883" y1="18066" x2="55273" y2="18848"/>
                        <a14:backgroundMark x1="56836" y1="18457" x2="57715" y2="18750"/>
                        <a14:backgroundMark x1="54102" y1="18164" x2="54492" y2="18457"/>
                        <a14:backgroundMark x1="46973" y1="17969" x2="49316" y2="17188"/>
                        <a14:backgroundMark x1="42480" y1="17285" x2="46973" y2="17188"/>
                        <a14:backgroundMark x1="46973" y1="18066" x2="46680" y2="17676"/>
                        <a14:backgroundMark x1="42090" y1="17773" x2="41406" y2="17773"/>
                        <a14:backgroundMark x1="47363" y1="17188" x2="50781" y2="16797"/>
                        <a14:backgroundMark x1="45020" y1="16602" x2="47266" y2="16992"/>
                        <a14:backgroundMark x1="42285" y1="17676" x2="47070" y2="17773"/>
                        <a14:backgroundMark x1="63281" y1="51367" x2="63281" y2="51367"/>
                        <a14:backgroundMark x1="63184" y1="51367" x2="63184" y2="52246"/>
                        <a14:backgroundMark x1="41016" y1="57910" x2="41504" y2="58691"/>
                        <a14:backgroundMark x1="40527" y1="56738" x2="41309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9932" r="22974" b="39099"/>
          <a:stretch>
            <a:fillRect/>
          </a:stretch>
        </p:blipFill>
        <p:spPr>
          <a:xfrm>
            <a:off x="5663384" y="84569"/>
            <a:ext cx="2557383" cy="363573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240BFFA-6ECA-07AB-DE18-0E49E082F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3125" r="98438">
                        <a14:foregroundMark x1="36523" y1="78418" x2="38672" y2="79883"/>
                        <a14:foregroundMark x1="41113" y1="48926" x2="41113" y2="55859"/>
                        <a14:foregroundMark x1="45410" y1="49414" x2="88184" y2="50293"/>
                        <a14:foregroundMark x1="88184" y1="50293" x2="92773" y2="50000"/>
                        <a14:foregroundMark x1="2734" y1="49902" x2="13672" y2="49902"/>
                        <a14:foregroundMark x1="13672" y1="49902" x2="27051" y2="49805"/>
                        <a14:foregroundMark x1="98438" y1="48340" x2="96582" y2="54199"/>
                        <a14:foregroundMark x1="3125" y1="48926" x2="8203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98" t="40772" r="-223" b="41235"/>
          <a:stretch>
            <a:fillRect/>
          </a:stretch>
        </p:blipFill>
        <p:spPr>
          <a:xfrm rot="5400000">
            <a:off x="1073564" y="3875347"/>
            <a:ext cx="4543036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8555 -0.082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9284 0.1171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74923C-81EA-44C8-AA22-CFED0F5D673E}"/>
</file>

<file path=customXml/itemProps2.xml><?xml version="1.0" encoding="utf-8"?>
<ds:datastoreItem xmlns:ds="http://schemas.openxmlformats.org/officeDocument/2006/customXml" ds:itemID="{C3FED029-E127-4AC8-935B-0682AD91E148}"/>
</file>

<file path=customXml/itemProps3.xml><?xml version="1.0" encoding="utf-8"?>
<ds:datastoreItem xmlns:ds="http://schemas.openxmlformats.org/officeDocument/2006/customXml" ds:itemID="{2243723A-A434-4B76-BA53-53AFB04B4CFE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2026-01-06T22:26:35Z</dcterms:created>
  <dcterms:modified xsi:type="dcterms:W3CDTF">2026-01-07T12:14:04Z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