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73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6173D-CAAC-5F4C-77A2-D6AEBEC02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5BDEA6-D4A8-5A50-FD77-EF080318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C3BEE-EC29-02D3-4A59-36505D32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FC01-B5EC-BEA6-88E7-6651900B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6E245-AF0A-030D-37C6-5F62AA69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576C9-6A8D-95F9-E420-56F876A9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4E6B53-DB91-5CCD-B88F-36F6022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BF06E-0EBD-A790-CB9A-C5AA3428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3A392-8701-DAAB-2530-E712DF12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E329E-9831-4AF3-47D5-2D5B6DC8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2BCAAD-8524-E889-540E-6A3DAC1E5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0E1FEC-A5D7-5235-FCD5-6D51EBD3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7C238-6A51-C546-37A3-450AA15D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A5DB7-A649-B1C5-65EF-9FF00EE4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35238-D131-7426-7134-8EAC4CE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CCFC6-2201-6A2D-7D38-5938E981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7107D-D344-8EFA-A45C-28579095B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3319F-1933-62DB-8EE6-98C8F84C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658C7-2604-E448-1B6A-3F6E8790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9B55C-711B-9620-497C-DE53FF82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1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359CC-FFE4-8CD2-A1EE-017B114C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769F73-FEA7-BF3F-2820-C650C7AA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12882-9DB5-18F0-9A63-D2F7263B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3A1A5-3A06-913A-B933-E7FA6D0D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9F601-28C8-E10E-541D-1FABFF3A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DBC0C-DB81-D33C-9F04-13CFD6FB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13FD9-F44E-6BB6-AD94-FB1CCBD7D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4F1B9-F1F3-C9FA-E279-CBFB3FC6A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D4F22-F4E6-48E9-5D1B-6253AB8F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22E8B2-152B-B0B6-66A8-0269A7A6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2632E-8C99-0434-2FB9-221C6DB1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4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57859-3EC8-A6D3-D260-47D3E725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D70A3-DF87-9D18-36B6-7DCC44EC0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1F2A02-AE75-934F-5683-08D02111E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215446-669C-2672-2278-9128C7B52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524F5-D9E3-7532-CE21-A33935C96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250EBE-5111-DFFD-FBD9-C04208BB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042675-54E2-8ED6-A9D4-029EE584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2682E3-CB3C-66D0-68A3-F114B838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5817-B267-312A-70C9-250BB9D0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5B0608-F460-3CD5-E8A1-0C5329E0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E90F2B-ED86-80DF-E145-13A8246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20303A-289E-91D3-1378-56726944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E651B5-26DE-85F9-EE7C-7A9A9702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13727-88B4-550C-8E68-7297379A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AF253-C517-2AA6-0B68-AB4E87B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5C339-776A-4184-0FCF-A486A641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6C7E7-80E3-6041-1EC1-78008BFE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D1A17D-149C-D96B-AF20-FAE776307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D0641A-20A3-2406-89B0-B2003BAC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BCAACC-9EF0-4A01-69D6-B9E280EE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20AFD-BC18-4398-4B22-76921EB7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324E-ABBC-B092-3983-B9226741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C61C80-789C-BA53-60AA-1DEE166DC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9F831B-0628-58FD-4748-280305923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D167E-95A6-AC25-24AD-C5143845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31198-E118-532B-2C4A-A08A5D4E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E114F-C77E-D745-FEE4-A4B55A7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2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D5DFF-8095-A489-5C4F-05AFC772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AB8DC-6FD9-F23C-0EC3-57DDE89A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99856-CE4B-5176-CDAE-A2E3C7F30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BDA65-6F2E-815C-F46C-C7206B4F1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595FA-BF2B-32FF-CFFE-17A9AFD29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24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26" y="-12109"/>
            <a:ext cx="12344396" cy="6918288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27617" y="99615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56" y="3556000"/>
            <a:ext cx="2967488" cy="29674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3474802" y="3375994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79" y="-104861"/>
            <a:ext cx="1236229" cy="1204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73371" y="2525397"/>
            <a:ext cx="3717888" cy="3717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59453" y="1216246"/>
            <a:ext cx="5373216" cy="6562219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926425" y="1042965"/>
            <a:ext cx="1158467" cy="1323439"/>
            <a:chOff x="638772" y="1308657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66294" y="1308657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213919" y="1078764"/>
            <a:ext cx="1213209" cy="1323439"/>
            <a:chOff x="3255889" y="1333549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12157" y="1333549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587645" y="2450525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236266" y="2444389"/>
            <a:ext cx="1174521" cy="1323439"/>
            <a:chOff x="1945901" y="1368615"/>
            <a:chExt cx="117452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7691" y="1368615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576077" y="1042965"/>
            <a:ext cx="1213209" cy="1346482"/>
            <a:chOff x="5988527" y="1260555"/>
            <a:chExt cx="1213209" cy="134648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73902" y="1260555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852070" y="2453488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264" y="57424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4466" y="537434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855814" y="4947164"/>
            <a:ext cx="1213209" cy="1323439"/>
            <a:chOff x="7432220" y="3512395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567726" y="3512395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199934" y="3653600"/>
            <a:ext cx="1213209" cy="1323439"/>
            <a:chOff x="2086278" y="351380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47486" y="351380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584466" y="3644605"/>
            <a:ext cx="1213209" cy="1325434"/>
            <a:chOff x="7413782" y="2233267"/>
            <a:chExt cx="1213209" cy="132543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12037" y="2233267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886439" y="4966140"/>
            <a:ext cx="1213209" cy="1323439"/>
            <a:chOff x="4731730" y="4828132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03551" y="4828132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3568858" y="4947164"/>
            <a:ext cx="1213209" cy="1323439"/>
            <a:chOff x="749013" y="4843380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03280" y="4843380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568135" y="3687798"/>
            <a:ext cx="1213209" cy="1329241"/>
            <a:chOff x="4726838" y="3535619"/>
            <a:chExt cx="1213209" cy="1329241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86216" y="3535619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573423" y="4958149"/>
            <a:ext cx="1213209" cy="1323439"/>
            <a:chOff x="7384776" y="4861308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4776" y="4980597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68886" y="4861308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4868934" y="1219571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3512434" y="1160853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164933" y="1178599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883649" y="2455086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537918" y="2502038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191135" y="2428112"/>
            <a:ext cx="1213209" cy="1323439"/>
            <a:chOff x="6036426" y="2290104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158285" y="2290104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912068" y="3736041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897658" y="3795958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202526" y="3736041"/>
            <a:ext cx="1213209" cy="1323439"/>
            <a:chOff x="6047817" y="3598033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136280" y="3598033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2166763" y="5044867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252976" y="5047133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1567" y="442936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0026" y="444446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4218" y="3146866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6014" y="3128143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0262" y="524346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3135" y="445977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1646" y="4453522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0103" y="3127509"/>
            <a:ext cx="914479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5" b="-641"/>
          <a:stretch>
            <a:fillRect/>
          </a:stretch>
        </p:blipFill>
        <p:spPr>
          <a:xfrm rot="10800000">
            <a:off x="3210211" y="1139509"/>
            <a:ext cx="3044730" cy="20049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6" b="89844" l="1563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  <a14:foregroundMark x1="9961" y1="64974" x2="1563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9109"/>
          <a:stretch>
            <a:fillRect/>
          </a:stretch>
        </p:blipFill>
        <p:spPr>
          <a:xfrm rot="19039584">
            <a:off x="6833048" y="3347610"/>
            <a:ext cx="2945000" cy="1694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  <a14:foregroundMark x1="62431" y1="3188" x2="80110" y2="11884"/>
                        <a14:foregroundMark x1="70442" y1="9855" x2="77901" y2="15362"/>
                        <a14:foregroundMark x1="61878" y1="6087" x2="81492" y2="1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1026" y="322507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419">
            <a:off x="5599028" y="1223489"/>
            <a:ext cx="2514136" cy="2514136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556" y="2181048"/>
            <a:ext cx="3015758" cy="3069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422CF3-1BB6-CBB6-03A2-CE30EE87EF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844" l="4004" r="96777">
                        <a14:foregroundMark x1="4004" y1="47852" x2="4004" y2="50098"/>
                        <a14:foregroundMark x1="94434" y1="49902" x2="96777" y2="4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14" b="31692"/>
          <a:stretch>
            <a:fillRect/>
          </a:stretch>
        </p:blipFill>
        <p:spPr>
          <a:xfrm rot="7026407">
            <a:off x="1233108" y="3582345"/>
            <a:ext cx="2677540" cy="11056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7C627-DD9F-C760-D40C-6F9D05F80C0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5925" t="6782" r="23075" b="13738"/>
          <a:stretch>
            <a:fillRect/>
          </a:stretch>
        </p:blipFill>
        <p:spPr>
          <a:xfrm rot="18398157">
            <a:off x="2674517" y="2478822"/>
            <a:ext cx="1840671" cy="28684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CEE4AA-5F78-E6AF-0DE9-B790764D16E1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5898" t="11622" r="30142" b="15122"/>
          <a:stretch>
            <a:fillRect/>
          </a:stretch>
        </p:blipFill>
        <p:spPr>
          <a:xfrm rot="3743307">
            <a:off x="2076821" y="3398188"/>
            <a:ext cx="2213788" cy="36891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CB9C75-4693-92DB-4AB3-94FE00A55A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844" l="195" r="97852">
                        <a14:foregroundMark x1="4883" y1="46094" x2="5176" y2="52441"/>
                        <a14:foregroundMark x1="97949" y1="48145" x2="95605" y2="52734"/>
                        <a14:foregroundMark x1="195" y1="49023" x2="488" y2="53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64" t="30939" b="29399"/>
          <a:stretch>
            <a:fillRect/>
          </a:stretch>
        </p:blipFill>
        <p:spPr>
          <a:xfrm rot="16200000">
            <a:off x="907113" y="4990864"/>
            <a:ext cx="1036221" cy="15664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A0312C-5802-344D-1D41-62EC5C8336C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56540" y="5191447"/>
            <a:ext cx="156680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3431 0.1900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17305 0.4692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4BD0B4A-F651-410F-AD27-0AA5AA31EC42}"/>
</file>

<file path=customXml/itemProps2.xml><?xml version="1.0" encoding="utf-8"?>
<ds:datastoreItem xmlns:ds="http://schemas.openxmlformats.org/officeDocument/2006/customXml" ds:itemID="{951B4CE6-56B6-41A5-8471-A30FD5AF3395}"/>
</file>

<file path=customXml/itemProps3.xml><?xml version="1.0" encoding="utf-8"?>
<ds:datastoreItem xmlns:ds="http://schemas.openxmlformats.org/officeDocument/2006/customXml" ds:itemID="{2F7500A4-7B08-49D8-8BBF-AC18ACEE7CDB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2026-01-06T20:54:34Z</dcterms:created>
  <dcterms:modified xsi:type="dcterms:W3CDTF">2026-01-07T11:39:20Z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