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525"/>
    <a:srgbClr val="D08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B2909-17B7-7AC9-2508-73DE185D4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C999B-00AE-2102-ABCB-1A6FD0AFF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67FD89-FA9A-2368-DE44-5AAAE4F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D3DD0A-2C09-C1BE-71C7-D96C3A59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FE0E9-99A3-5D1F-CC03-1F3A1543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3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1765-0EB5-6E62-DA81-75320ED5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488FD-0CA9-5D88-1BD4-456DF3925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00739-F311-5D8E-6013-0EBE4CF0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DD715-11DB-01D4-BEF7-AFD8EFDD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94156-513E-2991-01C0-652236FE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A322DE-4660-4AA8-9FA3-09F3A2E9A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4D6CD-7000-CDDD-284B-E7F2F90A5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4F903-DAE1-D214-79DD-588F2466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00A9E-4D33-3B7F-C866-36DE6E2F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1AAD3-7A83-42A9-CD13-19983EBC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1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37D16-6103-59D2-613A-D18E59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72361-6E96-D94C-1176-CBF7371DB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A0887-BB07-DA04-2D51-B945B332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08B27-2F8C-0E56-D510-B8BB9C6B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68EB-8568-D93B-C469-CADF3434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6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D4976-5E3B-C92B-8239-13B3828A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B8ED0-57CD-99D7-224C-F9699513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32C3B-2606-6F98-476C-385394E2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D771B-B82D-8820-E9A4-0C729E5B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95428-A3A7-D482-B540-E7E51CD2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6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31A2A-E73E-0FD4-0C54-4066E13E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25F26-9B24-D82E-8BBB-467FC43B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EA088A-8A7B-EE08-ACC0-CAA257757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1B5E2-FAF5-A51E-7004-5A402B23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A73CB-58EB-FD31-1678-68743ECA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5A7CE3-6ADC-AC69-7746-0EAB7243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50C83-F72C-7B42-E3AD-6DF9DA8D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4727C-64FC-6BB8-A665-E50778886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591425-9942-5CF7-0F2C-C6643115B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E2265D-443C-D74D-0492-D2917D3CA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5E2A6E-0DDB-9DF1-E5D5-314A5F8D3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BC71C-7D2C-DC45-9B19-1C7F2659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765E80-E1AC-B13D-DA67-FAB5F9D4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9AA478-0179-6989-C9A9-45C370A4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4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304A-7D09-A429-1BEE-A11CDDD0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3B46ED-5F1E-EE0A-A99C-4A9A3E9C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5F7FBE-90B1-A60F-04C5-05A7E538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5383FF-B834-124B-FF5C-35AE4124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F94CAB-21DC-73C7-5AA8-886C5E83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2100D9-8846-44F0-C4C9-019C95D6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D57DDE-31C0-53C9-8A43-3588B050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7A909-969B-96D9-7859-DD4145F0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F688C-EB90-F825-5606-00227A60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8BC349-85EF-CC52-BAF7-811B3A4DA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662E4-B649-FFC2-67C0-E2E04F4D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9768D-8BF9-6AD2-F150-2C6BA51A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88612-5262-71E2-DDFF-1A217773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3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6D4EE-ADDE-84B8-E1C1-3E6F49DC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0966CF-B1AF-2E7F-9008-D4E449848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E73FA9-E234-8807-18F9-5C2499C05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EFEEBA-2A61-70F7-ECF3-292D9F83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843285-7290-1F34-E0A7-1B8248A5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F7D59-4143-7A41-A478-200A0B8D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0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C2E91-2D0B-9A22-F680-02D8EA79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21CE8-19CA-E699-E34C-E4462B2B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206D2-4A3D-112F-5282-76D531CCF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39466-AFC1-C198-67EB-77F800146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CA9A3-7850-6331-7071-3605F01E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7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527691" y="937030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56" y="3581400"/>
            <a:ext cx="2942088" cy="29420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3879670" y="3519900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57807" y="995300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9" r="9059"/>
          <a:stretch/>
        </p:blipFill>
        <p:spPr>
          <a:xfrm>
            <a:off x="-151551" y="1365087"/>
            <a:ext cx="5373216" cy="65622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3454" r="-7559" b="15844"/>
          <a:stretch>
            <a:fillRect/>
          </a:stretch>
        </p:blipFill>
        <p:spPr>
          <a:xfrm rot="6258193">
            <a:off x="3846332" y="1281510"/>
            <a:ext cx="3044730" cy="2014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5359977">
            <a:off x="966462" y="1969164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861" y="4742010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77919">
            <a:off x="6017878" y="2127383"/>
            <a:ext cx="1873938" cy="23955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09E04-E6E5-8730-6CF5-9B6D7551A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1563" r="97461">
                        <a14:foregroundMark x1="1563" y1="50098" x2="10059" y2="51074"/>
                        <a14:foregroundMark x1="97461" y1="48926" x2="95605" y2="5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4" t="39821" b="39106"/>
          <a:stretch>
            <a:fillRect/>
          </a:stretch>
        </p:blipFill>
        <p:spPr>
          <a:xfrm rot="5400000">
            <a:off x="2687068" y="3194034"/>
            <a:ext cx="4290112" cy="999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72E746-C981-6455-8DBE-BA43113A05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75321">
            <a:off x="4370663" y="1169524"/>
            <a:ext cx="1054699" cy="50235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B46A6B-C576-3FB0-9BF9-994623F721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85852">
            <a:off x="4365021" y="1161402"/>
            <a:ext cx="1054699" cy="5023539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1033541" y="1156301"/>
            <a:ext cx="1158467" cy="1323439"/>
            <a:chOff x="638772" y="1421487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669090" y="1421487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2321035" y="1160015"/>
            <a:ext cx="1213209" cy="1323439"/>
            <a:chOff x="3255889" y="1414294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346405" y="1414294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694761" y="3758978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2343382" y="2444895"/>
            <a:ext cx="1174521" cy="1323439"/>
            <a:chOff x="1945901" y="1368615"/>
            <a:chExt cx="117452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7691" y="1368615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683193" y="1113212"/>
            <a:ext cx="1213209" cy="1323439"/>
            <a:chOff x="5988527" y="1330296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062148" y="1330296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4959186" y="2453994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23372" y="579764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12714" y="634390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962930" y="4980925"/>
            <a:ext cx="1213209" cy="1323439"/>
            <a:chOff x="7432220" y="3545650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03444" y="3545650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985796" y="3783919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167319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675607" y="2487911"/>
            <a:ext cx="1213209" cy="1323439"/>
            <a:chOff x="7413782" y="2349397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496472" y="2349397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4993555" y="5062952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789036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356394" y="5049782"/>
            <a:ext cx="1213209" cy="1323439"/>
            <a:chOff x="749013" y="4950820"/>
            <a:chExt cx="1213209" cy="132343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821255" y="4950820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675251" y="3736547"/>
            <a:ext cx="1213209" cy="1323439"/>
            <a:chOff x="4726838" y="3583862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772919" y="3583862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6326510" y="5062952"/>
            <a:ext cx="1213209" cy="1323439"/>
            <a:chOff x="7384273" y="4910242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453764" y="4910242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4976050" y="1220077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619550" y="1161359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6272049" y="1179105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990765" y="2455592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645034" y="2502544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6298251" y="2428618"/>
            <a:ext cx="1213209" cy="1323439"/>
            <a:chOff x="6036426" y="2290104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158285" y="2290104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379403" y="3736547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5004774" y="3796464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6309642" y="3657486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676890" y="5024513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682130" y="5031326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9645" y="4548346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07172" y="4484073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9940" y="3227587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2933" y="1941508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8191" y="564635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6776" y="4583133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69894" y="4504758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7834" y="3224055"/>
            <a:ext cx="914479" cy="9144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63" y="2228635"/>
            <a:ext cx="3015758" cy="30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2982 0.279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39101 0.1856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6862 0.3645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4EDC0F1-B825-4197-9315-9C3064481D22}"/>
</file>

<file path=customXml/itemProps2.xml><?xml version="1.0" encoding="utf-8"?>
<ds:datastoreItem xmlns:ds="http://schemas.openxmlformats.org/officeDocument/2006/customXml" ds:itemID="{537BAE90-8D6B-40C7-81A0-539773D56C6A}"/>
</file>

<file path=customXml/itemProps3.xml><?xml version="1.0" encoding="utf-8"?>
<ds:datastoreItem xmlns:ds="http://schemas.openxmlformats.org/officeDocument/2006/customXml" ds:itemID="{061FF401-FACB-440F-BEC5-194E2B725669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2026-01-06T20:35:53Z</dcterms:created>
  <dcterms:modified xsi:type="dcterms:W3CDTF">2026-01-07T12:54:44Z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