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49" d="100"/>
          <a:sy n="49" d="100"/>
        </p:scale>
        <p:origin x="1416" y="9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1B2909-17B7-7AC9-2508-73DE185D4E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47C999B-00AE-2102-ABCB-1A6FD0AFFD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D67FD89-FA9A-2368-DE44-5AAAE4F8D9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40563-5FE8-45CC-9A40-F977958CD4BD}" type="datetimeFigureOut">
              <a:rPr lang="ru-RU" smtClean="0"/>
              <a:t>07.01.2026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BD3DD0A-2C09-C1BE-71C7-D96C3A598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66FE0E9-99A3-5D1F-CC03-1F3A154330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BDDD8-F6AE-412A-8569-B807CC63BF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39338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521765-0EB5-6E62-DA81-75320ED5AF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72488FD-0CA9-5D88-1BD4-456DF39256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5800739-F311-5D8E-6013-0EBE4CF073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40563-5FE8-45CC-9A40-F977958CD4BD}" type="datetimeFigureOut">
              <a:rPr lang="ru-RU" smtClean="0"/>
              <a:t>07.01.2026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70DD715-11DB-01D4-BEF7-AFD8EFDD9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6D94156-513E-2991-01C0-652236FEE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BDDD8-F6AE-412A-8569-B807CC63BF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1715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93A322DE-4660-4AA8-9FA3-09F3A2E9AC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BC4D6CD-7000-CDDD-284B-E7F2F90A57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3E4F903-DAE1-D214-79DD-588F246642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40563-5FE8-45CC-9A40-F977958CD4BD}" type="datetimeFigureOut">
              <a:rPr lang="ru-RU" smtClean="0"/>
              <a:t>07.01.2026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C200A9E-4D33-3B7F-C866-36DE6E2FE6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3F1AAD3-7A83-42A9-CD13-19983EBC80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BDDD8-F6AE-412A-8569-B807CC63BF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11153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B37D16-6103-59D2-613A-D18E59D78C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D572361-6E96-D94C-1176-CBF7371DBD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7A0887-BB07-DA04-2D51-B945B33212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40563-5FE8-45CC-9A40-F977958CD4BD}" type="datetimeFigureOut">
              <a:rPr lang="ru-RU" smtClean="0"/>
              <a:t>07.01.2026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4508B27-2F8C-0E56-D510-B8BB9C6B08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37868EB-8568-D93B-C469-CADF34348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BDDD8-F6AE-412A-8569-B807CC63BF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38626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7D4976-5E3B-C92B-8239-13B3828AC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F9B8ED0-57CD-99D7-224C-F96995138B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DE32C3B-2606-6F98-476C-385394E24C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40563-5FE8-45CC-9A40-F977958CD4BD}" type="datetimeFigureOut">
              <a:rPr lang="ru-RU" smtClean="0"/>
              <a:t>07.01.2026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4D771B-B82D-8820-E9A4-0C729E5B9A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6B95428-A3A7-D482-B540-E7E51CD24E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BDDD8-F6AE-412A-8569-B807CC63BF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6266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631A2A-E73E-0FD4-0C54-4066E13EEF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6E25F26-9B24-D82E-8BBB-467FC43BDB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1EA088A-8A7B-EE08-ACC0-CAA257757B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D91B5E2-FAF5-A51E-7004-5A402B23E1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40563-5FE8-45CC-9A40-F977958CD4BD}" type="datetimeFigureOut">
              <a:rPr lang="ru-RU" smtClean="0"/>
              <a:t>07.01.2026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CAA73CB-58EB-FD31-1678-68743ECA8A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25A7CE3-6ADC-AC69-7746-0EAB72433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BDDD8-F6AE-412A-8569-B807CC63BF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23020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650C83-F72C-7B42-E3AD-6DF9DA8D15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5E4727C-64FC-6BB8-A665-E507788869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F591425-9942-5CF7-0F2C-C6643115B2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7E2265D-443C-D74D-0492-D2917D3CA31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05E2A6E-0DDB-9DF1-E5D5-314A5F8D3A9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F5BC71C-7D2C-DC45-9B19-1C7F2659A8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40563-5FE8-45CC-9A40-F977958CD4BD}" type="datetimeFigureOut">
              <a:rPr lang="ru-RU" smtClean="0"/>
              <a:t>07.01.2026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5765E80-E1AC-B13D-DA67-FAB5F9D4EA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39AA478-0179-6989-C9A9-45C370A42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BDDD8-F6AE-412A-8569-B807CC63BF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87422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E1304A-7D09-A429-1BEE-A11CDDD022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E3B46ED-5F1E-EE0A-A99C-4A9A3E9C53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40563-5FE8-45CC-9A40-F977958CD4BD}" type="datetimeFigureOut">
              <a:rPr lang="ru-RU" smtClean="0"/>
              <a:t>07.01.2026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05F7FBE-90B1-A60F-04C5-05A7E538EF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25383FF-B834-124B-FF5C-35AE41245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BDDD8-F6AE-412A-8569-B807CC63BF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2078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BF94CAB-21DC-73C7-5AA8-886C5E83A3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40563-5FE8-45CC-9A40-F977958CD4BD}" type="datetimeFigureOut">
              <a:rPr lang="ru-RU" smtClean="0"/>
              <a:t>07.01.2026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F2100D9-8846-44F0-C4C9-019C95D6C2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7D57DDE-31C0-53C9-8A43-3588B0502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BDDD8-F6AE-412A-8569-B807CC63BF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22399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37A909-969B-96D9-7859-DD4145F09F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99F688C-EB90-F825-5606-00227A60CD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48BC349-85EF-CC52-BAF7-811B3A4DAE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D0662E4-B649-FFC2-67C0-E2E04F4D03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40563-5FE8-45CC-9A40-F977958CD4BD}" type="datetimeFigureOut">
              <a:rPr lang="ru-RU" smtClean="0"/>
              <a:t>07.01.2026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2A9768D-8BF9-6AD2-F150-2C6BA51A69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4D88612-5262-71E2-DDFF-1A2177732D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BDDD8-F6AE-412A-8569-B807CC63BF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86330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F6D4EE-ADDE-84B8-E1C1-3E6F49DC1A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F0966CF-B1AF-2E7F-9008-D4E44984871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DE73FA9-E234-8807-18F9-5C2499C05A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5EFEEBA-2A61-70F7-ECF3-292D9F83B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40563-5FE8-45CC-9A40-F977958CD4BD}" type="datetimeFigureOut">
              <a:rPr lang="ru-RU" smtClean="0"/>
              <a:t>07.01.2026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4843285-7290-1F34-E0A7-1B8248A514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89F7D59-4143-7A41-A478-200A0B8D87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BDDD8-F6AE-412A-8569-B807CC63BF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31002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CC2E91-2D0B-9A22-F680-02D8EA7930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8521CE8-19CA-E699-E34C-E4462B2B30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C6206D2-4A3D-112F-5282-76D531CCF6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C40563-5FE8-45CC-9A40-F977958CD4BD}" type="datetimeFigureOut">
              <a:rPr lang="ru-RU" smtClean="0"/>
              <a:t>07.01.2026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2939466-AFC1-C198-67EB-77F8001465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06CA9A3-7850-6331-7071-3605F01ED1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1BDDD8-F6AE-412A-8569-B807CC63BF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7772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0.png"/><Relationship Id="rId18" Type="http://schemas.openxmlformats.org/officeDocument/2006/relationships/image" Target="../media/image13.png"/><Relationship Id="rId3" Type="http://schemas.openxmlformats.org/officeDocument/2006/relationships/image" Target="../media/image2.png"/><Relationship Id="rId21" Type="http://schemas.openxmlformats.org/officeDocument/2006/relationships/image" Target="../media/image15.png"/><Relationship Id="rId7" Type="http://schemas.openxmlformats.org/officeDocument/2006/relationships/image" Target="../media/image5.png"/><Relationship Id="rId12" Type="http://schemas.openxmlformats.org/officeDocument/2006/relationships/image" Target="../media/image9.png"/><Relationship Id="rId17" Type="http://schemas.microsoft.com/office/2007/relationships/hdphoto" Target="../media/hdphoto4.wdp"/><Relationship Id="rId2" Type="http://schemas.openxmlformats.org/officeDocument/2006/relationships/image" Target="../media/image1.png"/><Relationship Id="rId16" Type="http://schemas.openxmlformats.org/officeDocument/2006/relationships/image" Target="../media/image12.png"/><Relationship Id="rId20" Type="http://schemas.microsoft.com/office/2007/relationships/hdphoto" Target="../media/hdphoto5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8.svg"/><Relationship Id="rId5" Type="http://schemas.microsoft.com/office/2007/relationships/hdphoto" Target="../media/hdphoto1.wdp"/><Relationship Id="rId15" Type="http://schemas.microsoft.com/office/2007/relationships/hdphoto" Target="../media/hdphoto3.wdp"/><Relationship Id="rId10" Type="http://schemas.openxmlformats.org/officeDocument/2006/relationships/image" Target="../media/image7.png"/><Relationship Id="rId19" Type="http://schemas.openxmlformats.org/officeDocument/2006/relationships/image" Target="../media/image14.png"/><Relationship Id="rId4" Type="http://schemas.openxmlformats.org/officeDocument/2006/relationships/image" Target="../media/image3.png"/><Relationship Id="rId9" Type="http://schemas.openxmlformats.org/officeDocument/2006/relationships/image" Target="../media/image6.png"/><Relationship Id="rId14" Type="http://schemas.openxmlformats.org/officeDocument/2006/relationships/image" Target="../media/image11.png"/><Relationship Id="rId22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58152E0-05BE-6A08-C30C-3A763D3506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7027" y="-12109"/>
            <a:ext cx="12344398" cy="6918288"/>
          </a:xfrm>
          <a:prstGeom prst="rect">
            <a:avLst/>
          </a:prstGeom>
        </p:spPr>
      </p:pic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CC24AC5B-B2DA-3560-4890-A6FB4AE69F91}"/>
              </a:ext>
            </a:extLst>
          </p:cNvPr>
          <p:cNvSpPr/>
          <p:nvPr/>
        </p:nvSpPr>
        <p:spPr>
          <a:xfrm>
            <a:off x="527691" y="937030"/>
            <a:ext cx="8774946" cy="5516379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A6640E8-31C8-827B-18BC-D2A572A88D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3456" y="3581400"/>
            <a:ext cx="2942088" cy="2942088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305B7C1-8458-5A78-3F72-1A64B4C84C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17" r="8817"/>
          <a:stretch/>
        </p:blipFill>
        <p:spPr>
          <a:xfrm>
            <a:off x="3879670" y="3519900"/>
            <a:ext cx="2968619" cy="3604164"/>
          </a:xfrm>
          <a:prstGeom prst="rect">
            <a:avLst/>
          </a:prstGeom>
        </p:spPr>
      </p:pic>
      <p:pic>
        <p:nvPicPr>
          <p:cNvPr id="133" name="Рисунок 132">
            <a:extLst>
              <a:ext uri="{FF2B5EF4-FFF2-40B4-BE49-F238E27FC236}">
                <a16:creationId xmlns:a16="http://schemas.microsoft.com/office/drawing/2014/main" id="{BF9DD7F8-64F9-8D2E-3C0E-AC52098CE5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072" y="71068"/>
            <a:ext cx="944954" cy="81771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FE63F8F-783B-FAAA-4274-E7426B038C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288" b="93791" l="2280" r="95440">
                        <a14:foregroundMark x1="72754" y1="21387" x2="73340" y2="31445"/>
                        <a14:foregroundMark x1="65723" y1="50195" x2="54590" y2="52637"/>
                        <a14:foregroundMark x1="33398" y1="45605" x2="39453" y2="54199"/>
                        <a14:foregroundMark x1="39453" y1="46582" x2="41504" y2="55664"/>
                        <a14:foregroundMark x1="71777" y1="82910" x2="49609" y2="86523"/>
                        <a14:foregroundMark x1="76367" y1="91016" x2="41016" y2="87012"/>
                        <a14:foregroundMark x1="82422" y1="73828" x2="57617" y2="83691"/>
                        <a14:foregroundMark x1="57617" y1="83691" x2="22168" y2="80957"/>
                        <a14:foregroundMark x1="22168" y1="80957" x2="17285" y2="44629"/>
                        <a14:foregroundMark x1="24316" y1="66797" x2="16309" y2="86035"/>
                        <a14:foregroundMark x1="16309" y1="86035" x2="29395" y2="90430"/>
                        <a14:foregroundMark x1="29395" y1="90430" x2="33984" y2="89551"/>
                        <a14:foregroundMark x1="14258" y1="92578" x2="14258" y2="86523"/>
                        <a14:foregroundMark x1="34473" y1="94043" x2="67285" y2="94043"/>
                        <a14:foregroundMark x1="80371" y1="88477" x2="87402" y2="85449"/>
                        <a14:foregroundMark x1="37459" y1="3922" x2="19218" y2="18954"/>
                        <a14:foregroundMark x1="19218" y1="18954" x2="10098" y2="33333"/>
                        <a14:foregroundMark x1="10098" y1="33333" x2="59609" y2="16667"/>
                        <a14:foregroundMark x1="59609" y1="16667" x2="50163" y2="32680"/>
                        <a14:foregroundMark x1="50163" y1="32680" x2="1303" y2="57843"/>
                        <a14:foregroundMark x1="1303" y1="57843" x2="47231" y2="63399"/>
                        <a14:foregroundMark x1="47231" y1="63399" x2="96091" y2="59150"/>
                        <a14:foregroundMark x1="96091" y1="59150" x2="77524" y2="72876"/>
                        <a14:foregroundMark x1="97394" y1="55882" x2="77524" y2="59150"/>
                        <a14:foregroundMark x1="77524" y1="59150" x2="85993" y2="39542"/>
                        <a14:foregroundMark x1="85993" y1="39542" x2="53420" y2="9804"/>
                        <a14:foregroundMark x1="53420" y1="9804" x2="48860" y2="7516"/>
                        <a14:foregroundMark x1="71010" y1="8824" x2="33876" y2="11111"/>
                        <a14:foregroundMark x1="47231" y1="2614" x2="36482" y2="4575"/>
                        <a14:foregroundMark x1="3257" y1="33987" x2="2280" y2="55229"/>
                        <a14:foregroundMark x1="6515" y1="37582" x2="5863" y2="64052"/>
                        <a14:foregroundMark x1="33876" y1="8170" x2="64169" y2="7190"/>
                        <a14:foregroundMark x1="44625" y1="4575" x2="64821" y2="6209"/>
                        <a14:foregroundMark x1="19218" y1="11111" x2="77199" y2="117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057807" y="995300"/>
            <a:ext cx="3717888" cy="371788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BF0DE22-0D33-22C8-E0C1-5E30F2D4B0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059" r="9059"/>
          <a:stretch/>
        </p:blipFill>
        <p:spPr>
          <a:xfrm>
            <a:off x="-151551" y="1365087"/>
            <a:ext cx="5373216" cy="6562219"/>
          </a:xfrm>
          <a:prstGeom prst="rect">
            <a:avLst/>
          </a:prstGeom>
        </p:spPr>
      </p:pic>
      <p:grpSp>
        <p:nvGrpSpPr>
          <p:cNvPr id="96" name="Группа 95">
            <a:extLst>
              <a:ext uri="{FF2B5EF4-FFF2-40B4-BE49-F238E27FC236}">
                <a16:creationId xmlns:a16="http://schemas.microsoft.com/office/drawing/2014/main" id="{94F40AD0-B2A3-784C-85D3-68C1F282CA7B}"/>
              </a:ext>
            </a:extLst>
          </p:cNvPr>
          <p:cNvGrpSpPr/>
          <p:nvPr/>
        </p:nvGrpSpPr>
        <p:grpSpPr>
          <a:xfrm>
            <a:off x="1033541" y="1156301"/>
            <a:ext cx="1158467" cy="1323439"/>
            <a:chOff x="638772" y="1421487"/>
            <a:chExt cx="1158467" cy="1323439"/>
          </a:xfrm>
        </p:grpSpPr>
        <p:sp>
          <p:nvSpPr>
            <p:cNvPr id="21" name="Прямоугольник: скругленные углы 20">
              <a:extLst>
                <a:ext uri="{FF2B5EF4-FFF2-40B4-BE49-F238E27FC236}">
                  <a16:creationId xmlns:a16="http://schemas.microsoft.com/office/drawing/2014/main" id="{EECE0010-84F6-574A-F3EF-D232F5063587}"/>
                </a:ext>
              </a:extLst>
            </p:cNvPr>
            <p:cNvSpPr/>
            <p:nvPr/>
          </p:nvSpPr>
          <p:spPr>
            <a:xfrm>
              <a:off x="638772" y="1481001"/>
              <a:ext cx="1158467" cy="1128051"/>
            </a:xfrm>
            <a:prstGeom prst="roundRect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BD36E202-2DE1-E973-E263-DEF571215045}"/>
                </a:ext>
              </a:extLst>
            </p:cNvPr>
            <p:cNvSpPr txBox="1"/>
            <p:nvPr/>
          </p:nvSpPr>
          <p:spPr>
            <a:xfrm>
              <a:off x="669090" y="1421487"/>
              <a:ext cx="80681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80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Ж</a:t>
              </a:r>
              <a:endParaRPr kumimoji="0" lang="ru-RU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98" name="Группа 97">
            <a:extLst>
              <a:ext uri="{FF2B5EF4-FFF2-40B4-BE49-F238E27FC236}">
                <a16:creationId xmlns:a16="http://schemas.microsoft.com/office/drawing/2014/main" id="{039C062A-95FD-7BC6-37E4-70018A0EF029}"/>
              </a:ext>
            </a:extLst>
          </p:cNvPr>
          <p:cNvGrpSpPr/>
          <p:nvPr/>
        </p:nvGrpSpPr>
        <p:grpSpPr>
          <a:xfrm>
            <a:off x="2321035" y="1160015"/>
            <a:ext cx="1213209" cy="1323439"/>
            <a:chOff x="3255889" y="1414294"/>
            <a:chExt cx="1213209" cy="1323439"/>
          </a:xfrm>
        </p:grpSpPr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11E76B2E-949C-759B-A2C9-2626281D934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255889" y="1447465"/>
              <a:ext cx="1213209" cy="1182727"/>
            </a:xfrm>
            <a:prstGeom prst="rect">
              <a:avLst/>
            </a:prstGeom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82B4AD9E-E6C3-74F0-B222-0723450E4FA2}"/>
                </a:ext>
              </a:extLst>
            </p:cNvPr>
            <p:cNvSpPr txBox="1"/>
            <p:nvPr/>
          </p:nvSpPr>
          <p:spPr>
            <a:xfrm>
              <a:off x="3346405" y="1414294"/>
              <a:ext cx="947038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80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Ж</a:t>
              </a:r>
              <a:endParaRPr kumimoji="0" lang="ru-RU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19" name="Группа 118">
            <a:extLst>
              <a:ext uri="{FF2B5EF4-FFF2-40B4-BE49-F238E27FC236}">
                <a16:creationId xmlns:a16="http://schemas.microsoft.com/office/drawing/2014/main" id="{7047A17E-E7E1-7CA0-52D3-97D5642CBB42}"/>
              </a:ext>
            </a:extLst>
          </p:cNvPr>
          <p:cNvGrpSpPr/>
          <p:nvPr/>
        </p:nvGrpSpPr>
        <p:grpSpPr>
          <a:xfrm>
            <a:off x="7694761" y="3758978"/>
            <a:ext cx="1278458" cy="1323439"/>
            <a:chOff x="606593" y="5300921"/>
            <a:chExt cx="1278458" cy="1323439"/>
          </a:xfrm>
        </p:grpSpPr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85564E2A-A485-B309-B11B-FC269A06F90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06593" y="5348557"/>
              <a:ext cx="1213209" cy="1182727"/>
            </a:xfrm>
            <a:prstGeom prst="rect">
              <a:avLst/>
            </a:prstGeom>
          </p:spPr>
        </p:pic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8A22557D-BDAF-9ABA-2803-94686ECD5DF5}"/>
                </a:ext>
              </a:extLst>
            </p:cNvPr>
            <p:cNvSpPr txBox="1"/>
            <p:nvPr/>
          </p:nvSpPr>
          <p:spPr>
            <a:xfrm>
              <a:off x="710351" y="5300921"/>
              <a:ext cx="1174700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О</a:t>
              </a:r>
            </a:p>
          </p:txBody>
        </p:sp>
      </p:grpSp>
      <p:grpSp>
        <p:nvGrpSpPr>
          <p:cNvPr id="97" name="Группа 96">
            <a:extLst>
              <a:ext uri="{FF2B5EF4-FFF2-40B4-BE49-F238E27FC236}">
                <a16:creationId xmlns:a16="http://schemas.microsoft.com/office/drawing/2014/main" id="{A636B5F9-450D-2012-1DDD-0951C7DA7E99}"/>
              </a:ext>
            </a:extLst>
          </p:cNvPr>
          <p:cNvGrpSpPr/>
          <p:nvPr/>
        </p:nvGrpSpPr>
        <p:grpSpPr>
          <a:xfrm>
            <a:off x="2343382" y="2444895"/>
            <a:ext cx="1174521" cy="1323439"/>
            <a:chOff x="1945901" y="1368615"/>
            <a:chExt cx="1174521" cy="1323439"/>
          </a:xfrm>
        </p:grpSpPr>
        <p:sp>
          <p:nvSpPr>
            <p:cNvPr id="22" name="Прямоугольник: скругленные углы 21">
              <a:extLst>
                <a:ext uri="{FF2B5EF4-FFF2-40B4-BE49-F238E27FC236}">
                  <a16:creationId xmlns:a16="http://schemas.microsoft.com/office/drawing/2014/main" id="{459508BD-64D2-6FAA-4D18-50269219C566}"/>
                </a:ext>
              </a:extLst>
            </p:cNvPr>
            <p:cNvSpPr/>
            <p:nvPr/>
          </p:nvSpPr>
          <p:spPr>
            <a:xfrm>
              <a:off x="1945901" y="1480002"/>
              <a:ext cx="1155386" cy="1117652"/>
            </a:xfrm>
            <a:prstGeom prst="roundRect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D0CFE4FB-1B25-CFCB-893C-9317C8B72F71}"/>
                </a:ext>
              </a:extLst>
            </p:cNvPr>
            <p:cNvSpPr txBox="1"/>
            <p:nvPr/>
          </p:nvSpPr>
          <p:spPr>
            <a:xfrm>
              <a:off x="2077691" y="1368615"/>
              <a:ext cx="1042731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А</a:t>
              </a:r>
            </a:p>
          </p:txBody>
        </p:sp>
      </p:grpSp>
      <p:grpSp>
        <p:nvGrpSpPr>
          <p:cNvPr id="100" name="Группа 99">
            <a:extLst>
              <a:ext uri="{FF2B5EF4-FFF2-40B4-BE49-F238E27FC236}">
                <a16:creationId xmlns:a16="http://schemas.microsoft.com/office/drawing/2014/main" id="{A95ACACE-16DC-B1FB-AFE7-FBE9776AD5A1}"/>
              </a:ext>
            </a:extLst>
          </p:cNvPr>
          <p:cNvGrpSpPr/>
          <p:nvPr/>
        </p:nvGrpSpPr>
        <p:grpSpPr>
          <a:xfrm>
            <a:off x="7683193" y="1113212"/>
            <a:ext cx="1213209" cy="1323439"/>
            <a:chOff x="5988527" y="1330296"/>
            <a:chExt cx="1213209" cy="1323439"/>
          </a:xfrm>
        </p:grpSpPr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FAFDF438-D24B-0466-37FC-335D5EEF46B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988527" y="1424310"/>
              <a:ext cx="1213209" cy="1182727"/>
            </a:xfrm>
            <a:prstGeom prst="rect">
              <a:avLst/>
            </a:prstGeom>
          </p:spPr>
        </p:pic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2118080F-2794-5E4D-87CB-17DF4FECAFAA}"/>
                </a:ext>
              </a:extLst>
            </p:cNvPr>
            <p:cNvSpPr txBox="1"/>
            <p:nvPr/>
          </p:nvSpPr>
          <p:spPr>
            <a:xfrm>
              <a:off x="6062148" y="1330296"/>
              <a:ext cx="63275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80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Ж</a:t>
              </a:r>
              <a:endParaRPr kumimoji="0" lang="ru-RU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05" name="Группа 104">
            <a:extLst>
              <a:ext uri="{FF2B5EF4-FFF2-40B4-BE49-F238E27FC236}">
                <a16:creationId xmlns:a16="http://schemas.microsoft.com/office/drawing/2014/main" id="{5A6402D8-68F2-6DB0-1F1B-9C58FA605E98}"/>
              </a:ext>
            </a:extLst>
          </p:cNvPr>
          <p:cNvGrpSpPr/>
          <p:nvPr/>
        </p:nvGrpSpPr>
        <p:grpSpPr>
          <a:xfrm>
            <a:off x="4959186" y="2453994"/>
            <a:ext cx="1213209" cy="1323439"/>
            <a:chOff x="4606345" y="2693952"/>
            <a:chExt cx="1213209" cy="1323439"/>
          </a:xfrm>
        </p:grpSpPr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6E4FE3A2-0DFC-3954-2F69-167AABFA174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606345" y="2752451"/>
              <a:ext cx="1213209" cy="1182727"/>
            </a:xfrm>
            <a:prstGeom prst="rect">
              <a:avLst/>
            </a:prstGeom>
          </p:spPr>
        </p:pic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DB64D455-15FE-365B-397B-C437C30FBAB3}"/>
                </a:ext>
              </a:extLst>
            </p:cNvPr>
            <p:cNvSpPr txBox="1"/>
            <p:nvPr/>
          </p:nvSpPr>
          <p:spPr>
            <a:xfrm>
              <a:off x="4856896" y="2693952"/>
              <a:ext cx="72499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У</a:t>
              </a:r>
            </a:p>
          </p:txBody>
        </p:sp>
      </p:grpSp>
      <p:pic>
        <p:nvPicPr>
          <p:cNvPr id="121" name="Рисунок 120" descr="Флажок со сплошной заливкой">
            <a:extLst>
              <a:ext uri="{FF2B5EF4-FFF2-40B4-BE49-F238E27FC236}">
                <a16:creationId xmlns:a16="http://schemas.microsoft.com/office/drawing/2014/main" id="{2EF5B66B-F57A-0A10-F22B-838B392BAF0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323372" y="579764"/>
            <a:ext cx="914400" cy="914400"/>
          </a:xfrm>
          <a:prstGeom prst="rect">
            <a:avLst/>
          </a:prstGeom>
        </p:spPr>
      </p:pic>
      <p:pic>
        <p:nvPicPr>
          <p:cNvPr id="128" name="Рисунок 127">
            <a:extLst>
              <a:ext uri="{FF2B5EF4-FFF2-40B4-BE49-F238E27FC236}">
                <a16:creationId xmlns:a16="http://schemas.microsoft.com/office/drawing/2014/main" id="{649312A1-4B3D-3886-8C0D-B1A6A266856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012714" y="634390"/>
            <a:ext cx="914479" cy="914479"/>
          </a:xfrm>
          <a:prstGeom prst="rect">
            <a:avLst/>
          </a:prstGeom>
        </p:spPr>
      </p:pic>
      <p:grpSp>
        <p:nvGrpSpPr>
          <p:cNvPr id="61" name="Группа 60">
            <a:extLst>
              <a:ext uri="{FF2B5EF4-FFF2-40B4-BE49-F238E27FC236}">
                <a16:creationId xmlns:a16="http://schemas.microsoft.com/office/drawing/2014/main" id="{500E53DE-4F28-416C-2331-AA8182711CB7}"/>
              </a:ext>
            </a:extLst>
          </p:cNvPr>
          <p:cNvGrpSpPr/>
          <p:nvPr/>
        </p:nvGrpSpPr>
        <p:grpSpPr>
          <a:xfrm>
            <a:off x="962930" y="4980925"/>
            <a:ext cx="1213209" cy="1323439"/>
            <a:chOff x="7432220" y="3545650"/>
            <a:chExt cx="1213209" cy="1323439"/>
          </a:xfrm>
        </p:grpSpPr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B2200637-3ECB-8116-C244-83B6A56A63A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432220" y="3652324"/>
              <a:ext cx="1213209" cy="1182727"/>
            </a:xfrm>
            <a:prstGeom prst="rect">
              <a:avLst/>
            </a:prstGeom>
          </p:spPr>
        </p:pic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BB35EB24-FB91-86CF-0621-EF3A9069AEE1}"/>
                </a:ext>
              </a:extLst>
            </p:cNvPr>
            <p:cNvSpPr txBox="1"/>
            <p:nvPr/>
          </p:nvSpPr>
          <p:spPr>
            <a:xfrm>
              <a:off x="7503444" y="3545650"/>
              <a:ext cx="79191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80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Ж</a:t>
              </a:r>
              <a:endParaRPr kumimoji="0" lang="ru-RU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65" name="Группа 64">
            <a:extLst>
              <a:ext uri="{FF2B5EF4-FFF2-40B4-BE49-F238E27FC236}">
                <a16:creationId xmlns:a16="http://schemas.microsoft.com/office/drawing/2014/main" id="{4E51C92B-FD6A-8B4C-7074-6D07FAAF15F8}"/>
              </a:ext>
            </a:extLst>
          </p:cNvPr>
          <p:cNvGrpSpPr/>
          <p:nvPr/>
        </p:nvGrpSpPr>
        <p:grpSpPr>
          <a:xfrm>
            <a:off x="985796" y="3783919"/>
            <a:ext cx="1213209" cy="1323439"/>
            <a:chOff x="2086278" y="3611107"/>
            <a:chExt cx="1213209" cy="1323439"/>
          </a:xfrm>
        </p:grpSpPr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D13AD38E-0817-DA9E-AE36-4E804952078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086278" y="3634899"/>
              <a:ext cx="1213209" cy="1182727"/>
            </a:xfrm>
            <a:prstGeom prst="rect">
              <a:avLst/>
            </a:prstGeom>
          </p:spPr>
        </p:pic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0BBEBAA3-1324-58AA-F0A3-FAF9B965AED3}"/>
                </a:ext>
              </a:extLst>
            </p:cNvPr>
            <p:cNvSpPr txBox="1"/>
            <p:nvPr/>
          </p:nvSpPr>
          <p:spPr>
            <a:xfrm>
              <a:off x="2167319" y="3611107"/>
              <a:ext cx="72072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80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Ж</a:t>
              </a:r>
              <a:endParaRPr kumimoji="0" lang="ru-RU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69" name="Группа 68">
            <a:extLst>
              <a:ext uri="{FF2B5EF4-FFF2-40B4-BE49-F238E27FC236}">
                <a16:creationId xmlns:a16="http://schemas.microsoft.com/office/drawing/2014/main" id="{CE8AA562-9671-129E-566A-03FBCBE76A8E}"/>
              </a:ext>
            </a:extLst>
          </p:cNvPr>
          <p:cNvGrpSpPr/>
          <p:nvPr/>
        </p:nvGrpSpPr>
        <p:grpSpPr>
          <a:xfrm>
            <a:off x="7675607" y="2487911"/>
            <a:ext cx="1213209" cy="1323439"/>
            <a:chOff x="7413782" y="2349397"/>
            <a:chExt cx="1213209" cy="1323439"/>
          </a:xfrm>
        </p:grpSpPr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C2E3CD16-639D-7515-B1A9-888F42F9F17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413782" y="2375974"/>
              <a:ext cx="1213209" cy="1182727"/>
            </a:xfrm>
            <a:prstGeom prst="rect">
              <a:avLst/>
            </a:prstGeom>
          </p:spPr>
        </p:pic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7DFF02A5-6265-C534-244C-CBD3B7CDB2D8}"/>
                </a:ext>
              </a:extLst>
            </p:cNvPr>
            <p:cNvSpPr txBox="1"/>
            <p:nvPr/>
          </p:nvSpPr>
          <p:spPr>
            <a:xfrm>
              <a:off x="7496472" y="2349397"/>
              <a:ext cx="735994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80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Ж</a:t>
              </a:r>
              <a:endParaRPr kumimoji="0" lang="ru-RU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72" name="Группа 71">
            <a:extLst>
              <a:ext uri="{FF2B5EF4-FFF2-40B4-BE49-F238E27FC236}">
                <a16:creationId xmlns:a16="http://schemas.microsoft.com/office/drawing/2014/main" id="{05F1A863-0208-9143-D2E8-0F118F9B687C}"/>
              </a:ext>
            </a:extLst>
          </p:cNvPr>
          <p:cNvGrpSpPr/>
          <p:nvPr/>
        </p:nvGrpSpPr>
        <p:grpSpPr>
          <a:xfrm>
            <a:off x="4993555" y="5062952"/>
            <a:ext cx="1213209" cy="1323439"/>
            <a:chOff x="4731730" y="4924438"/>
            <a:chExt cx="1213209" cy="1323439"/>
          </a:xfrm>
        </p:grpSpPr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AA50C7BF-9404-96EC-77BE-492DBFE127E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731730" y="4947073"/>
              <a:ext cx="1213209" cy="1182727"/>
            </a:xfrm>
            <a:prstGeom prst="rect">
              <a:avLst/>
            </a:prstGeom>
          </p:spPr>
        </p:pic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D701D944-1959-D95A-A9A2-91F1DF871A80}"/>
                </a:ext>
              </a:extLst>
            </p:cNvPr>
            <p:cNvSpPr txBox="1"/>
            <p:nvPr/>
          </p:nvSpPr>
          <p:spPr>
            <a:xfrm>
              <a:off x="4789036" y="4924438"/>
              <a:ext cx="962658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80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Ж</a:t>
              </a:r>
              <a:endParaRPr kumimoji="0" lang="ru-RU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76" name="Группа 75">
            <a:extLst>
              <a:ext uri="{FF2B5EF4-FFF2-40B4-BE49-F238E27FC236}">
                <a16:creationId xmlns:a16="http://schemas.microsoft.com/office/drawing/2014/main" id="{5FE3FDE5-DDEF-857E-06FF-24A6C4409374}"/>
              </a:ext>
            </a:extLst>
          </p:cNvPr>
          <p:cNvGrpSpPr/>
          <p:nvPr/>
        </p:nvGrpSpPr>
        <p:grpSpPr>
          <a:xfrm>
            <a:off x="2356394" y="5049782"/>
            <a:ext cx="1213209" cy="1323439"/>
            <a:chOff x="749013" y="4950820"/>
            <a:chExt cx="1213209" cy="1323439"/>
          </a:xfrm>
        </p:grpSpPr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71F5C1F5-91C2-3C64-520E-A3CCDEF9487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49013" y="4963486"/>
              <a:ext cx="1213209" cy="1182727"/>
            </a:xfrm>
            <a:prstGeom prst="rect">
              <a:avLst/>
            </a:prstGeom>
          </p:spPr>
        </p:pic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6AFB968B-2252-DC8F-0ACD-2B4ECFBB45D9}"/>
                </a:ext>
              </a:extLst>
            </p:cNvPr>
            <p:cNvSpPr txBox="1"/>
            <p:nvPr/>
          </p:nvSpPr>
          <p:spPr>
            <a:xfrm>
              <a:off x="821255" y="4950820"/>
              <a:ext cx="79442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80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Ж</a:t>
              </a:r>
              <a:endParaRPr kumimoji="0" lang="ru-RU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80" name="Группа 79">
            <a:extLst>
              <a:ext uri="{FF2B5EF4-FFF2-40B4-BE49-F238E27FC236}">
                <a16:creationId xmlns:a16="http://schemas.microsoft.com/office/drawing/2014/main" id="{7CFB4FCD-9AC6-EAAF-5DB2-53402992680E}"/>
              </a:ext>
            </a:extLst>
          </p:cNvPr>
          <p:cNvGrpSpPr/>
          <p:nvPr/>
        </p:nvGrpSpPr>
        <p:grpSpPr>
          <a:xfrm>
            <a:off x="3675251" y="3736547"/>
            <a:ext cx="1213209" cy="1323439"/>
            <a:chOff x="4726838" y="3583862"/>
            <a:chExt cx="1213209" cy="1323439"/>
          </a:xfrm>
        </p:grpSpPr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21159C84-55A3-9781-39FE-65FE87A74E2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726838" y="3682133"/>
              <a:ext cx="1213209" cy="1182727"/>
            </a:xfrm>
            <a:prstGeom prst="rect">
              <a:avLst/>
            </a:prstGeom>
          </p:spPr>
        </p:pic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AA14C4D7-2DFC-1758-6B0A-F30DC2150697}"/>
                </a:ext>
              </a:extLst>
            </p:cNvPr>
            <p:cNvSpPr txBox="1"/>
            <p:nvPr/>
          </p:nvSpPr>
          <p:spPr>
            <a:xfrm>
              <a:off x="4772919" y="3583862"/>
              <a:ext cx="91541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80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Ж</a:t>
              </a:r>
              <a:endParaRPr kumimoji="0" lang="ru-RU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84" name="Группа 83">
            <a:extLst>
              <a:ext uri="{FF2B5EF4-FFF2-40B4-BE49-F238E27FC236}">
                <a16:creationId xmlns:a16="http://schemas.microsoft.com/office/drawing/2014/main" id="{3A442AFF-B3BA-090A-2978-5283BD575A5B}"/>
              </a:ext>
            </a:extLst>
          </p:cNvPr>
          <p:cNvGrpSpPr/>
          <p:nvPr/>
        </p:nvGrpSpPr>
        <p:grpSpPr>
          <a:xfrm>
            <a:off x="6326510" y="5062952"/>
            <a:ext cx="1213209" cy="1323439"/>
            <a:chOff x="7384273" y="4910242"/>
            <a:chExt cx="1213209" cy="1323439"/>
          </a:xfrm>
        </p:grpSpPr>
        <p:pic>
          <p:nvPicPr>
            <p:cNvPr id="43" name="Рисунок 42">
              <a:extLst>
                <a:ext uri="{FF2B5EF4-FFF2-40B4-BE49-F238E27FC236}">
                  <a16:creationId xmlns:a16="http://schemas.microsoft.com/office/drawing/2014/main" id="{1F44D4D6-DB64-DAF7-5E67-A7695EECACD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384273" y="4947072"/>
              <a:ext cx="1213209" cy="1182727"/>
            </a:xfrm>
            <a:prstGeom prst="rect">
              <a:avLst/>
            </a:prstGeom>
          </p:spPr>
        </p:pic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5B72B47F-FB2E-7F8B-9AF0-6DD7D65459D0}"/>
                </a:ext>
              </a:extLst>
            </p:cNvPr>
            <p:cNvSpPr txBox="1"/>
            <p:nvPr/>
          </p:nvSpPr>
          <p:spPr>
            <a:xfrm>
              <a:off x="7453764" y="4910242"/>
              <a:ext cx="791914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80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Ж</a:t>
              </a:r>
              <a:endParaRPr kumimoji="0" lang="ru-RU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88" name="Группа 87">
            <a:extLst>
              <a:ext uri="{FF2B5EF4-FFF2-40B4-BE49-F238E27FC236}">
                <a16:creationId xmlns:a16="http://schemas.microsoft.com/office/drawing/2014/main" id="{3DFEDF57-A524-34BE-7E36-E7FD582AE3BB}"/>
              </a:ext>
            </a:extLst>
          </p:cNvPr>
          <p:cNvGrpSpPr/>
          <p:nvPr/>
        </p:nvGrpSpPr>
        <p:grpSpPr>
          <a:xfrm>
            <a:off x="4976050" y="1220077"/>
            <a:ext cx="1213209" cy="1323439"/>
            <a:chOff x="3387293" y="1050488"/>
            <a:chExt cx="1213209" cy="1323439"/>
          </a:xfrm>
        </p:grpSpPr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F1131EC5-61FC-6C64-4F6F-1C8D288F129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387293" y="1086249"/>
              <a:ext cx="1213209" cy="1182727"/>
            </a:xfrm>
            <a:prstGeom prst="rect">
              <a:avLst/>
            </a:prstGeom>
          </p:spPr>
        </p:pic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4FD2FF4A-939A-B67E-7C1F-7A2B7D756FDF}"/>
                </a:ext>
              </a:extLst>
            </p:cNvPr>
            <p:cNvSpPr txBox="1"/>
            <p:nvPr/>
          </p:nvSpPr>
          <p:spPr>
            <a:xfrm>
              <a:off x="3529249" y="1050488"/>
              <a:ext cx="672161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Н</a:t>
              </a:r>
            </a:p>
          </p:txBody>
        </p:sp>
      </p:grpSp>
      <p:grpSp>
        <p:nvGrpSpPr>
          <p:cNvPr id="92" name="Группа 91">
            <a:extLst>
              <a:ext uri="{FF2B5EF4-FFF2-40B4-BE49-F238E27FC236}">
                <a16:creationId xmlns:a16="http://schemas.microsoft.com/office/drawing/2014/main" id="{27C48DF3-47D6-2FFC-DC38-2DA782E77868}"/>
              </a:ext>
            </a:extLst>
          </p:cNvPr>
          <p:cNvGrpSpPr/>
          <p:nvPr/>
        </p:nvGrpSpPr>
        <p:grpSpPr>
          <a:xfrm>
            <a:off x="3619550" y="1161359"/>
            <a:ext cx="1213209" cy="1323439"/>
            <a:chOff x="4709823" y="1009433"/>
            <a:chExt cx="1213209" cy="1323439"/>
          </a:xfrm>
        </p:grpSpPr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id="{8C421FC1-418E-A5A0-53B0-067D4E94B56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709823" y="1068056"/>
              <a:ext cx="1213209" cy="1182727"/>
            </a:xfrm>
            <a:prstGeom prst="rect">
              <a:avLst/>
            </a:prstGeom>
          </p:spPr>
        </p:pic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6D991442-81D7-48BB-36E8-7884FEC6BDF9}"/>
                </a:ext>
              </a:extLst>
            </p:cNvPr>
            <p:cNvSpPr txBox="1"/>
            <p:nvPr/>
          </p:nvSpPr>
          <p:spPr>
            <a:xfrm>
              <a:off x="4823399" y="1009433"/>
              <a:ext cx="838672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М</a:t>
              </a:r>
            </a:p>
          </p:txBody>
        </p:sp>
      </p:grpSp>
      <p:grpSp>
        <p:nvGrpSpPr>
          <p:cNvPr id="120" name="Группа 119">
            <a:extLst>
              <a:ext uri="{FF2B5EF4-FFF2-40B4-BE49-F238E27FC236}">
                <a16:creationId xmlns:a16="http://schemas.microsoft.com/office/drawing/2014/main" id="{184DDF76-7851-F5FF-15D8-6D1311B651C4}"/>
              </a:ext>
            </a:extLst>
          </p:cNvPr>
          <p:cNvGrpSpPr/>
          <p:nvPr/>
        </p:nvGrpSpPr>
        <p:grpSpPr>
          <a:xfrm>
            <a:off x="6272049" y="1179105"/>
            <a:ext cx="1213209" cy="1323439"/>
            <a:chOff x="7402036" y="1081171"/>
            <a:chExt cx="1213209" cy="1323439"/>
          </a:xfrm>
        </p:grpSpPr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80F71329-C279-08B7-BC66-ED5B939D4E0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402036" y="1086249"/>
              <a:ext cx="1213209" cy="1182727"/>
            </a:xfrm>
            <a:prstGeom prst="rect">
              <a:avLst/>
            </a:prstGeom>
          </p:spPr>
        </p:pic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553CCD27-CAB3-50E1-1B9F-5056C9570172}"/>
                </a:ext>
              </a:extLst>
            </p:cNvPr>
            <p:cNvSpPr txBox="1"/>
            <p:nvPr/>
          </p:nvSpPr>
          <p:spPr>
            <a:xfrm>
              <a:off x="7577808" y="1081171"/>
              <a:ext cx="822761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У</a:t>
              </a:r>
            </a:p>
          </p:txBody>
        </p:sp>
      </p:grpSp>
      <p:grpSp>
        <p:nvGrpSpPr>
          <p:cNvPr id="132" name="Группа 131">
            <a:extLst>
              <a:ext uri="{FF2B5EF4-FFF2-40B4-BE49-F238E27FC236}">
                <a16:creationId xmlns:a16="http://schemas.microsoft.com/office/drawing/2014/main" id="{61DDDEEB-7C83-C9B4-5F5E-3184CC26235D}"/>
              </a:ext>
            </a:extLst>
          </p:cNvPr>
          <p:cNvGrpSpPr/>
          <p:nvPr/>
        </p:nvGrpSpPr>
        <p:grpSpPr>
          <a:xfrm>
            <a:off x="990765" y="2455592"/>
            <a:ext cx="1213209" cy="1323439"/>
            <a:chOff x="728940" y="2317078"/>
            <a:chExt cx="1213209" cy="1323439"/>
          </a:xfrm>
        </p:grpSpPr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252F00A8-9662-537F-CE0B-875F4147632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28940" y="2365374"/>
              <a:ext cx="1213209" cy="1182727"/>
            </a:xfrm>
            <a:prstGeom prst="rect">
              <a:avLst/>
            </a:prstGeom>
          </p:spPr>
        </p:pic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6E6002CC-1874-E6FC-668D-BAF2D0FF3438}"/>
                </a:ext>
              </a:extLst>
            </p:cNvPr>
            <p:cNvSpPr txBox="1"/>
            <p:nvPr/>
          </p:nvSpPr>
          <p:spPr>
            <a:xfrm>
              <a:off x="896677" y="2317078"/>
              <a:ext cx="86750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И</a:t>
              </a:r>
            </a:p>
          </p:txBody>
        </p:sp>
      </p:grpSp>
      <p:grpSp>
        <p:nvGrpSpPr>
          <p:cNvPr id="136" name="Группа 135">
            <a:extLst>
              <a:ext uri="{FF2B5EF4-FFF2-40B4-BE49-F238E27FC236}">
                <a16:creationId xmlns:a16="http://schemas.microsoft.com/office/drawing/2014/main" id="{959B8040-204A-9645-965C-27B297923E7C}"/>
              </a:ext>
            </a:extLst>
          </p:cNvPr>
          <p:cNvGrpSpPr/>
          <p:nvPr/>
        </p:nvGrpSpPr>
        <p:grpSpPr>
          <a:xfrm>
            <a:off x="3645034" y="2502544"/>
            <a:ext cx="1213209" cy="1323439"/>
            <a:chOff x="2087121" y="2306747"/>
            <a:chExt cx="1213209" cy="1323439"/>
          </a:xfrm>
        </p:grpSpPr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86DDC441-F5C3-9244-8BE7-38C181219B7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087121" y="2352069"/>
              <a:ext cx="1213209" cy="1182727"/>
            </a:xfrm>
            <a:prstGeom prst="rect">
              <a:avLst/>
            </a:prstGeom>
          </p:spPr>
        </p:pic>
        <p:sp>
          <p:nvSpPr>
            <p:cNvPr id="134" name="TextBox 133">
              <a:extLst>
                <a:ext uri="{FF2B5EF4-FFF2-40B4-BE49-F238E27FC236}">
                  <a16:creationId xmlns:a16="http://schemas.microsoft.com/office/drawing/2014/main" id="{39F591A9-2B0F-BA21-5D4B-C23B3991619E}"/>
                </a:ext>
              </a:extLst>
            </p:cNvPr>
            <p:cNvSpPr txBox="1"/>
            <p:nvPr/>
          </p:nvSpPr>
          <p:spPr>
            <a:xfrm>
              <a:off x="2251029" y="2306747"/>
              <a:ext cx="90029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Л</a:t>
              </a:r>
            </a:p>
          </p:txBody>
        </p:sp>
      </p:grpSp>
      <p:grpSp>
        <p:nvGrpSpPr>
          <p:cNvPr id="138" name="Группа 137">
            <a:extLst>
              <a:ext uri="{FF2B5EF4-FFF2-40B4-BE49-F238E27FC236}">
                <a16:creationId xmlns:a16="http://schemas.microsoft.com/office/drawing/2014/main" id="{190C3EF9-3B1D-1B9C-9214-FAA09FDB9B65}"/>
              </a:ext>
            </a:extLst>
          </p:cNvPr>
          <p:cNvGrpSpPr/>
          <p:nvPr/>
        </p:nvGrpSpPr>
        <p:grpSpPr>
          <a:xfrm>
            <a:off x="6298251" y="2428618"/>
            <a:ext cx="1213209" cy="1323439"/>
            <a:chOff x="6036426" y="2290104"/>
            <a:chExt cx="1213209" cy="1323439"/>
          </a:xfrm>
        </p:grpSpPr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6C011A09-692F-0119-D923-6BB9DC6321D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036426" y="2331011"/>
              <a:ext cx="1213209" cy="1182727"/>
            </a:xfrm>
            <a:prstGeom prst="rect">
              <a:avLst/>
            </a:prstGeom>
          </p:spPr>
        </p:pic>
        <p:sp>
          <p:nvSpPr>
            <p:cNvPr id="137" name="TextBox 136">
              <a:extLst>
                <a:ext uri="{FF2B5EF4-FFF2-40B4-BE49-F238E27FC236}">
                  <a16:creationId xmlns:a16="http://schemas.microsoft.com/office/drawing/2014/main" id="{F1DB5759-C2C0-6334-9AAB-14C3DE35FFC8}"/>
                </a:ext>
              </a:extLst>
            </p:cNvPr>
            <p:cNvSpPr txBox="1"/>
            <p:nvPr/>
          </p:nvSpPr>
          <p:spPr>
            <a:xfrm>
              <a:off x="6158285" y="2290104"/>
              <a:ext cx="809658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80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</a:t>
              </a:r>
              <a:endParaRPr kumimoji="0" lang="ru-RU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40" name="Группа 139">
            <a:extLst>
              <a:ext uri="{FF2B5EF4-FFF2-40B4-BE49-F238E27FC236}">
                <a16:creationId xmlns:a16="http://schemas.microsoft.com/office/drawing/2014/main" id="{E32057EA-6612-FBBF-34F0-8F79484326B3}"/>
              </a:ext>
            </a:extLst>
          </p:cNvPr>
          <p:cNvGrpSpPr/>
          <p:nvPr/>
        </p:nvGrpSpPr>
        <p:grpSpPr>
          <a:xfrm>
            <a:off x="2379403" y="3736547"/>
            <a:ext cx="1213209" cy="1323439"/>
            <a:chOff x="746779" y="3581442"/>
            <a:chExt cx="1213209" cy="1323439"/>
          </a:xfrm>
        </p:grpSpPr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8E146D1D-1560-3A59-FA73-92182BF7CBC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46779" y="3643769"/>
              <a:ext cx="1213209" cy="1182727"/>
            </a:xfrm>
            <a:prstGeom prst="rect">
              <a:avLst/>
            </a:prstGeom>
          </p:spPr>
        </p:pic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80B0D6E8-83BB-FC07-0B82-E9906709671F}"/>
                </a:ext>
              </a:extLst>
            </p:cNvPr>
            <p:cNvSpPr txBox="1"/>
            <p:nvPr/>
          </p:nvSpPr>
          <p:spPr>
            <a:xfrm>
              <a:off x="878037" y="3581442"/>
              <a:ext cx="779088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С</a:t>
              </a:r>
            </a:p>
          </p:txBody>
        </p:sp>
      </p:grpSp>
      <p:grpSp>
        <p:nvGrpSpPr>
          <p:cNvPr id="142" name="Группа 141">
            <a:extLst>
              <a:ext uri="{FF2B5EF4-FFF2-40B4-BE49-F238E27FC236}">
                <a16:creationId xmlns:a16="http://schemas.microsoft.com/office/drawing/2014/main" id="{9BEF0BB2-11F2-4E03-F6EE-C37A20188808}"/>
              </a:ext>
            </a:extLst>
          </p:cNvPr>
          <p:cNvGrpSpPr/>
          <p:nvPr/>
        </p:nvGrpSpPr>
        <p:grpSpPr>
          <a:xfrm>
            <a:off x="5004774" y="3796464"/>
            <a:ext cx="1213209" cy="1323439"/>
            <a:chOff x="3421251" y="3652983"/>
            <a:chExt cx="1213209" cy="1323439"/>
          </a:xfrm>
        </p:grpSpPr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7AAA0B88-E9D0-1F95-9EFD-0F0E4D27D90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421251" y="3662137"/>
              <a:ext cx="1213209" cy="1182727"/>
            </a:xfrm>
            <a:prstGeom prst="rect">
              <a:avLst/>
            </a:prstGeom>
          </p:spPr>
        </p:pic>
        <p:sp>
          <p:nvSpPr>
            <p:cNvPr id="141" name="TextBox 140">
              <a:extLst>
                <a:ext uri="{FF2B5EF4-FFF2-40B4-BE49-F238E27FC236}">
                  <a16:creationId xmlns:a16="http://schemas.microsoft.com/office/drawing/2014/main" id="{17D21CEC-4313-8975-F8BF-965A61CBA32A}"/>
                </a:ext>
              </a:extLst>
            </p:cNvPr>
            <p:cNvSpPr txBox="1"/>
            <p:nvPr/>
          </p:nvSpPr>
          <p:spPr>
            <a:xfrm>
              <a:off x="3593590" y="3652983"/>
              <a:ext cx="85616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Р</a:t>
              </a:r>
            </a:p>
          </p:txBody>
        </p:sp>
      </p:grpSp>
      <p:grpSp>
        <p:nvGrpSpPr>
          <p:cNvPr id="144" name="Группа 143">
            <a:extLst>
              <a:ext uri="{FF2B5EF4-FFF2-40B4-BE49-F238E27FC236}">
                <a16:creationId xmlns:a16="http://schemas.microsoft.com/office/drawing/2014/main" id="{E935F663-A00E-A5BF-CE36-F7896ADEE8DE}"/>
              </a:ext>
            </a:extLst>
          </p:cNvPr>
          <p:cNvGrpSpPr/>
          <p:nvPr/>
        </p:nvGrpSpPr>
        <p:grpSpPr>
          <a:xfrm>
            <a:off x="6309642" y="3657486"/>
            <a:ext cx="1213209" cy="1323439"/>
            <a:chOff x="6047817" y="3518972"/>
            <a:chExt cx="1213209" cy="1323439"/>
          </a:xfrm>
        </p:grpSpPr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CA767A99-BA1C-C2B7-CAE4-225BAF23864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047817" y="3645405"/>
              <a:ext cx="1213209" cy="1182727"/>
            </a:xfrm>
            <a:prstGeom prst="rect">
              <a:avLst/>
            </a:prstGeom>
          </p:spPr>
        </p:pic>
        <p:sp>
          <p:nvSpPr>
            <p:cNvPr id="143" name="TextBox 142">
              <a:extLst>
                <a:ext uri="{FF2B5EF4-FFF2-40B4-BE49-F238E27FC236}">
                  <a16:creationId xmlns:a16="http://schemas.microsoft.com/office/drawing/2014/main" id="{760F4A35-EAC8-A2B2-652E-D8A245AB0548}"/>
                </a:ext>
              </a:extLst>
            </p:cNvPr>
            <p:cNvSpPr txBox="1"/>
            <p:nvPr/>
          </p:nvSpPr>
          <p:spPr>
            <a:xfrm>
              <a:off x="6217830" y="3518972"/>
              <a:ext cx="82330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Д</a:t>
              </a:r>
            </a:p>
          </p:txBody>
        </p:sp>
      </p:grpSp>
      <p:grpSp>
        <p:nvGrpSpPr>
          <p:cNvPr id="146" name="Группа 145">
            <a:extLst>
              <a:ext uri="{FF2B5EF4-FFF2-40B4-BE49-F238E27FC236}">
                <a16:creationId xmlns:a16="http://schemas.microsoft.com/office/drawing/2014/main" id="{F5080EA2-6A6A-B3A2-FFC7-DFF6F4B2197F}"/>
              </a:ext>
            </a:extLst>
          </p:cNvPr>
          <p:cNvGrpSpPr/>
          <p:nvPr/>
        </p:nvGrpSpPr>
        <p:grpSpPr>
          <a:xfrm>
            <a:off x="3676890" y="5024513"/>
            <a:ext cx="1213209" cy="1323439"/>
            <a:chOff x="3409663" y="4893129"/>
            <a:chExt cx="1213209" cy="1323439"/>
          </a:xfrm>
        </p:grpSpPr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31793810-BB63-16DF-4315-8446DE08D66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409663" y="4940518"/>
              <a:ext cx="1213209" cy="1182727"/>
            </a:xfrm>
            <a:prstGeom prst="rect">
              <a:avLst/>
            </a:prstGeom>
          </p:spPr>
        </p:pic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9453818A-65C2-4119-DB9B-473CCF6C8B31}"/>
                </a:ext>
              </a:extLst>
            </p:cNvPr>
            <p:cNvSpPr txBox="1"/>
            <p:nvPr/>
          </p:nvSpPr>
          <p:spPr>
            <a:xfrm>
              <a:off x="3632913" y="4893129"/>
              <a:ext cx="846121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З</a:t>
              </a:r>
            </a:p>
          </p:txBody>
        </p:sp>
      </p:grpSp>
      <p:grpSp>
        <p:nvGrpSpPr>
          <p:cNvPr id="148" name="Группа 147">
            <a:extLst>
              <a:ext uri="{FF2B5EF4-FFF2-40B4-BE49-F238E27FC236}">
                <a16:creationId xmlns:a16="http://schemas.microsoft.com/office/drawing/2014/main" id="{32D2ECD4-706F-608C-FFC2-09E7846D2E0E}"/>
              </a:ext>
            </a:extLst>
          </p:cNvPr>
          <p:cNvGrpSpPr/>
          <p:nvPr/>
        </p:nvGrpSpPr>
        <p:grpSpPr>
          <a:xfrm>
            <a:off x="7682130" y="5031326"/>
            <a:ext cx="1213209" cy="1323439"/>
            <a:chOff x="6058001" y="4893129"/>
            <a:chExt cx="1213209" cy="1323439"/>
          </a:xfrm>
        </p:grpSpPr>
        <p:pic>
          <p:nvPicPr>
            <p:cNvPr id="44" name="Рисунок 43">
              <a:extLst>
                <a:ext uri="{FF2B5EF4-FFF2-40B4-BE49-F238E27FC236}">
                  <a16:creationId xmlns:a16="http://schemas.microsoft.com/office/drawing/2014/main" id="{45151421-4E78-B5C7-A6BB-9C149303582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058001" y="4944857"/>
              <a:ext cx="1213209" cy="1182727"/>
            </a:xfrm>
            <a:prstGeom prst="rect">
              <a:avLst/>
            </a:prstGeom>
          </p:spPr>
        </p:pic>
        <p:sp>
          <p:nvSpPr>
            <p:cNvPr id="147" name="TextBox 146">
              <a:extLst>
                <a:ext uri="{FF2B5EF4-FFF2-40B4-BE49-F238E27FC236}">
                  <a16:creationId xmlns:a16="http://schemas.microsoft.com/office/drawing/2014/main" id="{5C95B215-B60C-2E79-1F85-08A006CF4E1C}"/>
                </a:ext>
              </a:extLst>
            </p:cNvPr>
            <p:cNvSpPr txBox="1"/>
            <p:nvPr/>
          </p:nvSpPr>
          <p:spPr>
            <a:xfrm>
              <a:off x="6238929" y="4893129"/>
              <a:ext cx="90195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К</a:t>
              </a:r>
            </a:p>
          </p:txBody>
        </p:sp>
      </p:grpSp>
      <p:pic>
        <p:nvPicPr>
          <p:cNvPr id="150" name="Рисунок 149">
            <a:extLst>
              <a:ext uri="{FF2B5EF4-FFF2-40B4-BE49-F238E27FC236}">
                <a16:creationId xmlns:a16="http://schemas.microsoft.com/office/drawing/2014/main" id="{B6BE04E5-1613-4547-26A0-6B53FDFC49B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09645" y="4548346"/>
            <a:ext cx="880176" cy="914479"/>
          </a:xfrm>
          <a:prstGeom prst="rect">
            <a:avLst/>
          </a:prstGeom>
        </p:spPr>
      </p:pic>
      <p:pic>
        <p:nvPicPr>
          <p:cNvPr id="151" name="Рисунок 150">
            <a:extLst>
              <a:ext uri="{FF2B5EF4-FFF2-40B4-BE49-F238E27FC236}">
                <a16:creationId xmlns:a16="http://schemas.microsoft.com/office/drawing/2014/main" id="{9D9DFB62-7CDB-8F17-54F0-78BF175E459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07172" y="4484073"/>
            <a:ext cx="914479" cy="914479"/>
          </a:xfrm>
          <a:prstGeom prst="rect">
            <a:avLst/>
          </a:prstGeom>
        </p:spPr>
      </p:pic>
      <p:pic>
        <p:nvPicPr>
          <p:cNvPr id="153" name="Рисунок 152">
            <a:extLst>
              <a:ext uri="{FF2B5EF4-FFF2-40B4-BE49-F238E27FC236}">
                <a16:creationId xmlns:a16="http://schemas.microsoft.com/office/drawing/2014/main" id="{F9E34456-A51B-C248-9BA4-1DE3FB01352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969940" y="3227587"/>
            <a:ext cx="914479" cy="914479"/>
          </a:xfrm>
          <a:prstGeom prst="rect">
            <a:avLst/>
          </a:prstGeom>
        </p:spPr>
      </p:pic>
      <p:pic>
        <p:nvPicPr>
          <p:cNvPr id="155" name="Рисунок 154">
            <a:extLst>
              <a:ext uri="{FF2B5EF4-FFF2-40B4-BE49-F238E27FC236}">
                <a16:creationId xmlns:a16="http://schemas.microsoft.com/office/drawing/2014/main" id="{EBD73C50-E2D4-F150-A6FF-F0C6DE9F309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912933" y="1941508"/>
            <a:ext cx="914479" cy="914479"/>
          </a:xfrm>
          <a:prstGeom prst="rect">
            <a:avLst/>
          </a:prstGeom>
        </p:spPr>
      </p:pic>
      <p:pic>
        <p:nvPicPr>
          <p:cNvPr id="122" name="Рисунок 121">
            <a:extLst>
              <a:ext uri="{FF2B5EF4-FFF2-40B4-BE49-F238E27FC236}">
                <a16:creationId xmlns:a16="http://schemas.microsoft.com/office/drawing/2014/main" id="{D383ADAE-1868-B278-E4C2-E0EB6A820FD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628191" y="564635"/>
            <a:ext cx="838672" cy="914479"/>
          </a:xfrm>
          <a:prstGeom prst="rect">
            <a:avLst/>
          </a:prstGeom>
        </p:spPr>
      </p:pic>
      <p:pic>
        <p:nvPicPr>
          <p:cNvPr id="149" name="Рисунок 148">
            <a:extLst>
              <a:ext uri="{FF2B5EF4-FFF2-40B4-BE49-F238E27FC236}">
                <a16:creationId xmlns:a16="http://schemas.microsoft.com/office/drawing/2014/main" id="{55D53F61-A89C-36CC-5BBE-9B2AFB24B24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606776" y="4583133"/>
            <a:ext cx="914479" cy="914479"/>
          </a:xfrm>
          <a:prstGeom prst="rect">
            <a:avLst/>
          </a:prstGeom>
        </p:spPr>
      </p:pic>
      <p:pic>
        <p:nvPicPr>
          <p:cNvPr id="152" name="Рисунок 151">
            <a:extLst>
              <a:ext uri="{FF2B5EF4-FFF2-40B4-BE49-F238E27FC236}">
                <a16:creationId xmlns:a16="http://schemas.microsoft.com/office/drawing/2014/main" id="{02DA55EE-4EED-1FBC-ADA1-BCE833B620D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69894" y="4504758"/>
            <a:ext cx="914479" cy="914479"/>
          </a:xfrm>
          <a:prstGeom prst="rect">
            <a:avLst/>
          </a:prstGeom>
        </p:spPr>
      </p:pic>
      <p:pic>
        <p:nvPicPr>
          <p:cNvPr id="154" name="Рисунок 153">
            <a:extLst>
              <a:ext uri="{FF2B5EF4-FFF2-40B4-BE49-F238E27FC236}">
                <a16:creationId xmlns:a16="http://schemas.microsoft.com/office/drawing/2014/main" id="{0BEC3DD2-215D-4DFE-FBE9-E1C6C0533C3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37834" y="3224055"/>
            <a:ext cx="914479" cy="914479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B4C61FA-0573-F139-F2C0-61FD2769108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" t="13454" r="-7559" b="15844"/>
          <a:stretch>
            <a:fillRect/>
          </a:stretch>
        </p:blipFill>
        <p:spPr>
          <a:xfrm rot="6258193">
            <a:off x="3846332" y="1281510"/>
            <a:ext cx="3044730" cy="201421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07A253C-E914-A30D-0D71-D37DE2096DB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61" b="89844" l="3711" r="98633">
                        <a14:foregroundMark x1="3711" y1="44922" x2="5859" y2="52246"/>
                        <a14:foregroundMark x1="98633" y1="50488" x2="93945" y2="51270"/>
                        <a14:foregroundMark x1="7129" y1="71224" x2="4395" y2="744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163" b="19109"/>
          <a:stretch>
            <a:fillRect/>
          </a:stretch>
        </p:blipFill>
        <p:spPr>
          <a:xfrm rot="15359977">
            <a:off x="966462" y="1969164"/>
            <a:ext cx="2945000" cy="169474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F2D8A9F-DCBC-FC0E-DBC5-D4AC2801B38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319" b="94783" l="1934" r="96409">
                        <a14:foregroundMark x1="8496" y1="47559" x2="8496" y2="51367"/>
                        <a14:foregroundMark x1="56641" y1="10938" x2="49023" y2="9766"/>
                        <a14:foregroundMark x1="14641" y1="15362" x2="9669" y2="54493"/>
                        <a14:foregroundMark x1="79006" y1="13333" x2="90055" y2="31014"/>
                        <a14:foregroundMark x1="90055" y1="31014" x2="95580" y2="58551"/>
                        <a14:foregroundMark x1="95580" y1="58551" x2="91436" y2="64058"/>
                        <a14:foregroundMark x1="93923" y1="36232" x2="92541" y2="55362"/>
                        <a14:foregroundMark x1="92541" y1="55362" x2="83425" y2="74493"/>
                        <a14:foregroundMark x1="83425" y1="74493" x2="66851" y2="89855"/>
                        <a14:foregroundMark x1="66851" y1="89855" x2="45580" y2="95942"/>
                        <a14:foregroundMark x1="45580" y1="95942" x2="27348" y2="91014"/>
                        <a14:foregroundMark x1="27348" y1="91014" x2="10497" y2="73623"/>
                        <a14:foregroundMark x1="10497" y1="73623" x2="7182" y2="54493"/>
                        <a14:foregroundMark x1="7182" y1="54493" x2="24033" y2="26087"/>
                        <a14:foregroundMark x1="24033" y1="26087" x2="40608" y2="13333"/>
                        <a14:foregroundMark x1="40608" y1="13333" x2="45580" y2="11884"/>
                        <a14:foregroundMark x1="10773" y1="17971" x2="14641" y2="39710"/>
                        <a14:foregroundMark x1="5801" y1="33623" x2="5801" y2="51014"/>
                        <a14:foregroundMark x1="1934" y1="40870" x2="4972" y2="60000"/>
                        <a14:foregroundMark x1="7735" y1="59130" x2="8840" y2="61159"/>
                        <a14:foregroundMark x1="9669" y1="36232" x2="14641" y2="40870"/>
                        <a14:foregroundMark x1="17403" y1="18551" x2="24309" y2="28696"/>
                        <a14:foregroundMark x1="26243" y1="16522" x2="29558" y2="22609"/>
                        <a14:foregroundMark x1="31492" y1="12464" x2="37845" y2="25507"/>
                        <a14:foregroundMark x1="37293" y1="13333" x2="45028" y2="20580"/>
                        <a14:foregroundMark x1="48895" y1="10435" x2="55249" y2="17971"/>
                        <a14:foregroundMark x1="55249" y1="2319" x2="59945" y2="11884"/>
                        <a14:foregroundMark x1="65746" y1="7246" x2="39227" y2="7246"/>
                        <a14:foregroundMark x1="57182" y1="57971" x2="37845" y2="53043"/>
                        <a14:foregroundMark x1="37845" y1="53043" x2="37845" y2="53043"/>
                        <a14:foregroundMark x1="56077" y1="30145" x2="56077" y2="61159"/>
                        <a14:foregroundMark x1="47514" y1="95072" x2="39227" y2="95072"/>
                        <a14:foregroundMark x1="91436" y1="31594" x2="96409" y2="53913"/>
                        <a14:foregroundMark x1="96409" y1="53913" x2="95304" y2="55942"/>
                        <a14:foregroundMark x1="86740" y1="22029" x2="47514" y2="6087"/>
                        <a14:foregroundMark x1="47514" y1="6087" x2="25691" y2="14783"/>
                        <a14:foregroundMark x1="25691" y1="14783" x2="15193" y2="43768"/>
                        <a14:foregroundMark x1="15193" y1="43768" x2="28177" y2="73913"/>
                        <a14:foregroundMark x1="28177" y1="73913" x2="54972" y2="89275"/>
                        <a14:foregroundMark x1="54972" y1="89275" x2="76796" y2="91884"/>
                        <a14:foregroundMark x1="76796" y1="91884" x2="81768" y2="889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24861" y="4742010"/>
            <a:ext cx="1570478" cy="149672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095B6EA-3D25-080A-E24D-B938D588FA1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9577919">
            <a:off x="6017878" y="2127383"/>
            <a:ext cx="1873938" cy="239552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EA09E04-E6E5-8730-6CF5-9B6D7551A1FE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961" b="89844" l="1563" r="97461">
                        <a14:foregroundMark x1="1563" y1="50098" x2="10059" y2="51074"/>
                        <a14:foregroundMark x1="97461" y1="48926" x2="95605" y2="517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574" t="39821" b="39106"/>
          <a:stretch>
            <a:fillRect/>
          </a:stretch>
        </p:blipFill>
        <p:spPr>
          <a:xfrm rot="5400000">
            <a:off x="2687068" y="3194034"/>
            <a:ext cx="4290112" cy="99978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672E746-C981-6455-8DBE-BA43113A0530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 rot="19375321">
            <a:off x="4370663" y="1169524"/>
            <a:ext cx="1054699" cy="502353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2B46A6B-C576-3FB0-9BF9-994623F72136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 rot="2085852">
            <a:off x="4365021" y="1161402"/>
            <a:ext cx="1054699" cy="5023539"/>
          </a:xfrm>
          <a:prstGeom prst="rect">
            <a:avLst/>
          </a:prstGeom>
        </p:spPr>
      </p:pic>
      <p:pic>
        <p:nvPicPr>
          <p:cNvPr id="135" name="Рисунок 134">
            <a:extLst>
              <a:ext uri="{FF2B5EF4-FFF2-40B4-BE49-F238E27FC236}">
                <a16:creationId xmlns:a16="http://schemas.microsoft.com/office/drawing/2014/main" id="{B1A500D3-606B-682A-FC6C-E829683CC5D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56356" y="1874423"/>
            <a:ext cx="3015758" cy="3074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202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85185E-6 L -0.02982 0.2794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7" y="13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2.22222E-6 L -0.39101 0.18565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57" y="92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4.81481E-6 L -0.26862 0.36459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438" y="18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2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8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4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3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9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5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4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7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3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1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"/>
                  </p:tgtEl>
                </p:cond>
              </p:nextCondLst>
            </p:seq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>
                      <p:stCondLst>
                        <p:cond delay="0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3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204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5" fill="hold">
                      <p:stCondLst>
                        <p:cond delay="0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9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210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" fill="hold">
                      <p:stCondLst>
                        <p:cond delay="0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216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7" fill="hold">
                      <p:stCondLst>
                        <p:cond delay="0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222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3" fill="hold">
                      <p:stCondLst>
                        <p:cond delay="0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228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9" fill="hold">
                      <p:stCondLst>
                        <p:cond delay="0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234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5" fill="hold">
                      <p:stCondLst>
                        <p:cond delay="0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9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240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1" fill="hold">
                      <p:stCondLst>
                        <p:cond delay="0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5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246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7" fill="hold">
                      <p:stCondLst>
                        <p:cond delay="0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252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3" fill="hold">
                      <p:stCondLst>
                        <p:cond delay="0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7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03FFD531-FB39-4B32-900F-74895BA8324E}"/>
</file>

<file path=customXml/itemProps2.xml><?xml version="1.0" encoding="utf-8"?>
<ds:datastoreItem xmlns:ds="http://schemas.openxmlformats.org/officeDocument/2006/customXml" ds:itemID="{1AE57C43-E001-46B1-861C-266F4B4AAC98}"/>
</file>

<file path=customXml/itemProps3.xml><?xml version="1.0" encoding="utf-8"?>
<ds:datastoreItem xmlns:ds="http://schemas.openxmlformats.org/officeDocument/2006/customXml" ds:itemID="{98EA6315-F2BC-4FF5-B1DB-D080CFF90759}"/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24</Words>
  <Application>Microsoft Office PowerPoint</Application>
  <PresentationFormat>Широкоэкранный</PresentationFormat>
  <Paragraphs>24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3</cp:revision>
  <dcterms:created xsi:type="dcterms:W3CDTF">2026-01-06T20:35:53Z</dcterms:created>
  <dcterms:modified xsi:type="dcterms:W3CDTF">2026-01-07T12:48:49Z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