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525"/>
    <a:srgbClr val="FF383C"/>
    <a:srgbClr val="F8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44E6F-8BA2-7748-3971-4644424FE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5AC23C-BDE7-CD57-B541-B9D06164F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BA3A-D292-116B-78B0-46439732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67CE4-34EE-BA22-1AFC-BEA73AAA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4092B-E38F-F335-6636-50940EA6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1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92C84-5A85-5792-3D20-A6B5A338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855724-9881-7240-B05A-15F138F5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3A305-C4ED-F5CA-566D-5747D33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163B3-0DBB-946C-88E2-77E3F8F6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04217-3A2C-B906-9039-662CC62B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815AF5-9656-15FF-ABB0-964DAF6B2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B6F895-1DD0-380A-8BE4-744AEBD2B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45570-5F2D-8C8D-1B04-9064E84A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A42BC-A54F-B8DC-02D9-8AB49509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7E9E4-8E57-B09B-7191-0CC97CFA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5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3DF16-B673-C59E-F6CF-A2068694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D0732-BF60-13C5-72D2-BB9D38F6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7C4FA-8258-82AD-6BBE-CA106B56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B4564-5E19-D24E-C84C-BE731CC7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5B69E-1C10-C1DD-EAB4-89BA9AB5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F47EE-91F9-DA6A-C3F2-D7F24E2E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44A7A-BF3D-41AE-19FF-159F09115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AB2CF-42C2-A6AF-7451-61E298F0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6832-E7EC-24F9-0FF0-9C184622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27917-3ED2-BA0E-8522-FF76DC0E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FB96C-8F30-50FE-81F3-AA680AB5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790F3-1945-C418-F40C-788A710D2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36B9CB-66C0-B929-A975-3403EEDA1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954F0-CC60-7A4B-28BB-7FF2820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2F5D8-B6D8-1E91-073D-F128E707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15432-9183-8539-1712-2BE2610F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96D4F-90B7-C68A-7A5C-CC25BF0A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79BB3-5300-1ED3-BEF6-1F48347E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31286-D97F-6194-1446-6C29BCEB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EB6F1D-9B06-85E3-2F0A-35C52721F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5FDAFD-564F-0BF8-BBA9-358B1D061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5C0AD-12C8-3669-20BC-7580B841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91ACE4-3891-F590-860E-5797E63D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955743-3074-2BE9-3292-C9335098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55C49-A3BC-CD65-2547-5DCD0A8B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479D59-88B5-78D0-A5FB-9DF7A123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799299-C4B7-A4E3-FF46-D438BA5F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44EC0C-89EA-9856-9BCB-83D96C51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855120-A31C-B8FC-7C15-F01CC504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AEE029-38E9-8E65-8094-8C345FC0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20CB2-58BD-72D9-C2C6-6CFA29E5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01E9-141B-72A8-60EA-FDC44419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74779-3EBF-24AD-E018-F7192D64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1505E-EB9D-216F-74B0-50BF1FFE0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0E3CF-FE20-8BA7-DD4D-B03D1315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16664-CAFA-7E5C-1AE8-389E5408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50CDF-75C5-E670-6D85-A456469A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FDE1-68D0-AC23-0B56-6E597D78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8716F9-E553-7A41-D666-6EED85601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1814DE-36EC-D099-B035-FD165A1B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CDC01-1B42-B1A3-E4E5-FE4B04EC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5B0870-64C5-0EF7-5F01-1C11ECC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81B8DA-0D3A-A553-76FC-64292550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BF013-DCDC-4F4B-90B7-1846EA8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6FD78-D5E8-8F46-D00E-82B0F8F8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246C-4AF7-8FCE-3D4F-8A24AA3F6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0B061-70F3-36DC-A525-2B3F928E2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BA4CD-C7C2-5EEF-26AA-4E38290CC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303" y="-6891"/>
            <a:ext cx="12344400" cy="705394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640697" y="979920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7044662" y="4170248"/>
            <a:ext cx="1974701" cy="21680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43" y="3705083"/>
            <a:ext cx="2848958" cy="28489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3611997" y="3626082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63" y="177460"/>
            <a:ext cx="1037522" cy="944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60" b="93785" l="2183" r="9869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  <a14:foregroundMark x1="93450" y1="35876" x2="98690" y2="49435"/>
                        <a14:foregroundMark x1="97817" y1="40678" x2="97598" y2="4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2516" y="1671524"/>
            <a:ext cx="3732400" cy="2884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6165" y="1593059"/>
            <a:ext cx="2945000" cy="294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252" y="4992404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890" y="1409903"/>
            <a:ext cx="1553927" cy="14809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88267" y="1696610"/>
            <a:ext cx="5092227" cy="6219052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106219" y="1172087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36936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418608" y="2475137"/>
            <a:ext cx="1213209" cy="1323439"/>
            <a:chOff x="3255889" y="1394510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322753" y="1394510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1078278" y="5049324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407320" y="1183562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3727450" y="1194140"/>
            <a:ext cx="1213209" cy="1323439"/>
            <a:chOff x="5988527" y="1360652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076583" y="1360652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031864" y="2471675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86440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026" y="68214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747103" y="3795095"/>
            <a:ext cx="1213209" cy="1323439"/>
            <a:chOff x="7413781" y="3621840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497032" y="3621840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1058474" y="3801600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748285" y="2466974"/>
            <a:ext cx="1213209" cy="1323439"/>
            <a:chOff x="7413782" y="2310779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495345" y="2310779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066233" y="5032615"/>
            <a:ext cx="1213209" cy="1323439"/>
            <a:chOff x="4731730" y="4876420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887471" y="4876420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429072" y="5042194"/>
            <a:ext cx="1213209" cy="1323439"/>
            <a:chOff x="749013" y="492555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893685" y="492555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747929" y="3796242"/>
            <a:ext cx="1213209" cy="1323439"/>
            <a:chOff x="4726838" y="3625876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807981" y="3625876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718776" y="5049605"/>
            <a:ext cx="1213209" cy="1323439"/>
            <a:chOff x="7384273" y="4893410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438348" y="4893410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7736828" y="1183562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5044326" y="1165628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6344727" y="1196786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063443" y="2473273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717712" y="2520225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371483" y="2462942"/>
            <a:ext cx="1213209" cy="1323439"/>
            <a:chOff x="6036980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980" y="2394677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452081" y="3754228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5013564" y="3826540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389920" y="3704891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749568" y="5042194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392504" y="5049324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6251" y="455750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0240" y="454713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3008" y="3290651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0572" y="1894621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4646" y="1973619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4370" y="4539374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5057" y="3231859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0902" y="3287119"/>
            <a:ext cx="914479" cy="9144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80C484-0586-2172-B806-7A481EE29F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2523486" y="1081971"/>
            <a:ext cx="4029805" cy="40298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D9C45C-4F60-43C5-6B79-4BE91E63AA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6" y="1082282"/>
            <a:ext cx="4029185" cy="40291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56346-14F6-A056-96F3-83497F4FC0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1563" r="98535">
                        <a14:foregroundMark x1="1563" y1="48926" x2="12109" y2="50781"/>
                        <a14:foregroundMark x1="98535" y1="50098" x2="8525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6" b="34956"/>
          <a:stretch>
            <a:fillRect/>
          </a:stretch>
        </p:blipFill>
        <p:spPr>
          <a:xfrm rot="5400000">
            <a:off x="1322765" y="3157781"/>
            <a:ext cx="4782408" cy="1468574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8154" y="2196613"/>
            <a:ext cx="3015758" cy="31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23841 0.1782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6653 -0.291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00949 L -0.21446 0.2379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CD4103-7655-4516-ACFF-1416CA974A15}"/>
</file>

<file path=customXml/itemProps2.xml><?xml version="1.0" encoding="utf-8"?>
<ds:datastoreItem xmlns:ds="http://schemas.openxmlformats.org/officeDocument/2006/customXml" ds:itemID="{2BF919F8-DABD-4B4F-8B09-B2D6C391116E}"/>
</file>

<file path=customXml/itemProps3.xml><?xml version="1.0" encoding="utf-8"?>
<ds:datastoreItem xmlns:ds="http://schemas.openxmlformats.org/officeDocument/2006/customXml" ds:itemID="{CD4C0DB0-353E-4716-8BB1-84C4C35379A9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2026-01-06T18:57:48Z</dcterms:created>
  <dcterms:modified xsi:type="dcterms:W3CDTF">2026-01-07T12:41:03Z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