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6525"/>
    <a:srgbClr val="FF383C"/>
    <a:srgbClr val="F8F3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9" d="100"/>
          <a:sy n="49" d="100"/>
        </p:scale>
        <p:origin x="1416" y="9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744E6F-8BA2-7748-3971-4644424FE0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E5AC23C-BDE7-CD57-B541-B9D06164F8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C2BA3A-D292-116B-78B0-46439732B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D7508-5E18-41AA-A2CF-D4236E265C17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767CE4-34EE-BA22-1AFC-BEA73AAA0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24092B-E38F-F335-6636-50940EA65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6FFA1-4204-4EA4-9A11-EDF5F58549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317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392C84-5A85-5792-3D20-A6B5A338C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F855724-9881-7240-B05A-15F138F550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73A305-C4ED-F5CA-566D-5747D3357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D7508-5E18-41AA-A2CF-D4236E265C17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5163B3-0DBB-946C-88E2-77E3F8F66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D04217-3A2C-B906-9039-662CC62BA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6FFA1-4204-4EA4-9A11-EDF5F58549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749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C815AF5-9656-15FF-ABB0-964DAF6B20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4B6F895-1DD0-380A-8BE4-744AEBD2B6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645570-5F2D-8C8D-1B04-9064E84AB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D7508-5E18-41AA-A2CF-D4236E265C17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2A42BC-A54F-B8DC-02D9-8AB495097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27E9E4-8E57-B09B-7191-0CC97CFA2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6FFA1-4204-4EA4-9A11-EDF5F58549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552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43DF16-B673-C59E-F6CF-A20686948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1D0732-BF60-13C5-72D2-BB9D38F6FD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17C4FA-8258-82AD-6BBE-CA106B56A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D7508-5E18-41AA-A2CF-D4236E265C17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AB4564-5E19-D24E-C84C-BE731CC72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05B69E-1C10-C1DD-EAB4-89BA9AB53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6FFA1-4204-4EA4-9A11-EDF5F58549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966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BF47EE-91F9-DA6A-C3F2-D7F24E2EB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EF44A7A-BF3D-41AE-19FF-159F091158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FAB2CF-42C2-A6AF-7451-61E298F07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D7508-5E18-41AA-A2CF-D4236E265C17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526832-E7EC-24F9-0FF0-9C1846224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227917-3ED2-BA0E-8522-FF76DC0E6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6FFA1-4204-4EA4-9A11-EDF5F58549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86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FFB96C-8F30-50FE-81F3-AA680AB53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0790F3-1945-C418-F40C-788A710D22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136B9CB-66C0-B929-A975-3403EEDA17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4954F0-CC60-7A4B-28BB-7FF282011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D7508-5E18-41AA-A2CF-D4236E265C17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522F5D8-B6D8-1E91-073D-F128E7078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B615432-9183-8539-1712-2BE2610FB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6FFA1-4204-4EA4-9A11-EDF5F58549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787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C96D4F-90B7-C68A-7A5C-CC25BF0A1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579BB3-5300-1ED3-BEF6-1F48347EB3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6C31286-D97F-6194-1446-6C29BCEBFB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1EB6F1D-9B06-85E3-2F0A-35C52721FE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D5FDAFD-564F-0BF8-BBA9-358B1D061C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545C0AD-12C8-3669-20BC-7580B8414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D7508-5E18-41AA-A2CF-D4236E265C17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C91ACE4-3891-F590-860E-5797E63D0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0955743-3074-2BE9-3292-C93350989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6FFA1-4204-4EA4-9A11-EDF5F58549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643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255C49-A3BC-CD65-2547-5DCD0A8B8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3479D59-88B5-78D0-A5FB-9DF7A1234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D7508-5E18-41AA-A2CF-D4236E265C17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1799299-C4B7-A4E3-FF46-D438BA5F0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944EC0C-89EA-9856-9BCB-83D96C511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6FFA1-4204-4EA4-9A11-EDF5F58549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384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C855120-A31C-B8FC-7C15-F01CC5047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D7508-5E18-41AA-A2CF-D4236E265C17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7AEE029-38E9-8E65-8094-8C345FC06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A020CB2-58BD-72D9-C2C6-6CFA29E5A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6FFA1-4204-4EA4-9A11-EDF5F58549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584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4001E9-141B-72A8-60EA-FDC444199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774779-3EBF-24AD-E018-F7192D6499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AB1505E-EB9D-216F-74B0-50BF1FFE0B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50E3CF-FE20-8BA7-DD4D-B03D13151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D7508-5E18-41AA-A2CF-D4236E265C17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4616664-CAFA-7E5C-1AE8-389E54083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A150CDF-75C5-E670-6D85-A456469AE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6FFA1-4204-4EA4-9A11-EDF5F58549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774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AFFDE1-68D0-AC23-0B56-6E597D781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08716F9-E553-7A41-D666-6EED856013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11814DE-36EC-D099-B035-FD165A1BB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49CDC01-1B42-B1A3-E4E5-FE4B04EC0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D7508-5E18-41AA-A2CF-D4236E265C17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5B0870-64C5-0EF7-5F01-1C11ECCF1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C81B8DA-0D3A-A553-76FC-642925501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6FFA1-4204-4EA4-9A11-EDF5F58549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866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6BF013-DCDC-4F4B-90B7-1846EA88D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36FD78-D5E8-8F46-D00E-82B0F8F803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53246C-4AF7-8FCE-3D4F-8A24AA3F6B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D7508-5E18-41AA-A2CF-D4236E265C17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C0B061-70F3-36DC-A525-2B3F928E20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FBA4CD-C7C2-5EEF-26AA-4E38290CC8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6FFA1-4204-4EA4-9A11-EDF5F58549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349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4.wdp"/><Relationship Id="rId18" Type="http://schemas.openxmlformats.org/officeDocument/2006/relationships/image" Target="../media/image13.png"/><Relationship Id="rId3" Type="http://schemas.openxmlformats.org/officeDocument/2006/relationships/image" Target="../media/image2.png"/><Relationship Id="rId21" Type="http://schemas.microsoft.com/office/2007/relationships/hdphoto" Target="../media/hdphoto5.wdp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17" Type="http://schemas.openxmlformats.org/officeDocument/2006/relationships/image" Target="../media/image12.svg"/><Relationship Id="rId2" Type="http://schemas.openxmlformats.org/officeDocument/2006/relationships/image" Target="../media/image1.png"/><Relationship Id="rId16" Type="http://schemas.openxmlformats.org/officeDocument/2006/relationships/image" Target="../media/image11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4.png"/><Relationship Id="rId15" Type="http://schemas.openxmlformats.org/officeDocument/2006/relationships/image" Target="../media/image10.png"/><Relationship Id="rId23" Type="http://schemas.openxmlformats.org/officeDocument/2006/relationships/image" Target="../media/image17.png"/><Relationship Id="rId10" Type="http://schemas.openxmlformats.org/officeDocument/2006/relationships/image" Target="../media/image7.png"/><Relationship Id="rId19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microsoft.com/office/2007/relationships/hdphoto" Target="../media/hdphoto2.wdp"/><Relationship Id="rId14" Type="http://schemas.openxmlformats.org/officeDocument/2006/relationships/image" Target="../media/image9.png"/><Relationship Id="rId2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58152E0-05BE-6A08-C30C-3A763D3506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5303" y="-6891"/>
            <a:ext cx="12344400" cy="7053942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CC24AC5B-B2DA-3560-4890-A6FB4AE69F91}"/>
              </a:ext>
            </a:extLst>
          </p:cNvPr>
          <p:cNvSpPr/>
          <p:nvPr/>
        </p:nvSpPr>
        <p:spPr>
          <a:xfrm>
            <a:off x="640697" y="979920"/>
            <a:ext cx="8774946" cy="5516379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B4C61FA-0573-F139-F2C0-61FD276910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8" r="536"/>
          <a:stretch>
            <a:fillRect/>
          </a:stretch>
        </p:blipFill>
        <p:spPr>
          <a:xfrm>
            <a:off x="7044662" y="4170248"/>
            <a:ext cx="1974701" cy="216802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A6640E8-31C8-827B-18BC-D2A572A88D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643" y="3705083"/>
            <a:ext cx="2848958" cy="284895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305B7C1-8458-5A78-3F72-1A64B4C84C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17" r="8817"/>
          <a:stretch/>
        </p:blipFill>
        <p:spPr>
          <a:xfrm>
            <a:off x="3611997" y="3626082"/>
            <a:ext cx="2968619" cy="3604164"/>
          </a:xfrm>
          <a:prstGeom prst="rect">
            <a:avLst/>
          </a:prstGeom>
        </p:spPr>
      </p:pic>
      <p:pic>
        <p:nvPicPr>
          <p:cNvPr id="133" name="Рисунок 132">
            <a:extLst>
              <a:ext uri="{FF2B5EF4-FFF2-40B4-BE49-F238E27FC236}">
                <a16:creationId xmlns:a16="http://schemas.microsoft.com/office/drawing/2014/main" id="{BF9DD7F8-64F9-8D2E-3C0E-AC52098CE5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763" y="177460"/>
            <a:ext cx="1037522" cy="94495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FE63F8F-783B-FAAA-4274-E7426B038C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288" b="93791" l="2280" r="95440">
                        <a14:foregroundMark x1="72754" y1="21387" x2="73340" y2="31445"/>
                        <a14:foregroundMark x1="65723" y1="50195" x2="54590" y2="52637"/>
                        <a14:foregroundMark x1="33398" y1="45605" x2="39453" y2="54199"/>
                        <a14:foregroundMark x1="39453" y1="46582" x2="41504" y2="55664"/>
                        <a14:foregroundMark x1="71777" y1="82910" x2="49609" y2="86523"/>
                        <a14:foregroundMark x1="76367" y1="91016" x2="41016" y2="87012"/>
                        <a14:foregroundMark x1="82422" y1="73828" x2="57617" y2="83691"/>
                        <a14:foregroundMark x1="57617" y1="83691" x2="22168" y2="80957"/>
                        <a14:foregroundMark x1="22168" y1="80957" x2="17285" y2="44629"/>
                        <a14:foregroundMark x1="24316" y1="66797" x2="16309" y2="86035"/>
                        <a14:foregroundMark x1="16309" y1="86035" x2="29395" y2="90430"/>
                        <a14:foregroundMark x1="29395" y1="90430" x2="33984" y2="89551"/>
                        <a14:foregroundMark x1="14258" y1="92578" x2="14258" y2="86523"/>
                        <a14:foregroundMark x1="34473" y1="94043" x2="67285" y2="94043"/>
                        <a14:foregroundMark x1="80371" y1="88477" x2="87402" y2="85449"/>
                        <a14:foregroundMark x1="37459" y1="3922" x2="19218" y2="18954"/>
                        <a14:foregroundMark x1="19218" y1="18954" x2="10098" y2="33333"/>
                        <a14:foregroundMark x1="10098" y1="33333" x2="59609" y2="16667"/>
                        <a14:foregroundMark x1="59609" y1="16667" x2="50163" y2="32680"/>
                        <a14:foregroundMark x1="50163" y1="32680" x2="1303" y2="57843"/>
                        <a14:foregroundMark x1="1303" y1="57843" x2="47231" y2="63399"/>
                        <a14:foregroundMark x1="47231" y1="63399" x2="96091" y2="59150"/>
                        <a14:foregroundMark x1="96091" y1="59150" x2="77524" y2="72876"/>
                        <a14:foregroundMark x1="97394" y1="55882" x2="77524" y2="59150"/>
                        <a14:foregroundMark x1="77524" y1="59150" x2="85993" y2="39542"/>
                        <a14:foregroundMark x1="85993" y1="39542" x2="53420" y2="9804"/>
                        <a14:foregroundMark x1="53420" y1="9804" x2="48860" y2="7516"/>
                        <a14:foregroundMark x1="71010" y1="8824" x2="33876" y2="11111"/>
                        <a14:foregroundMark x1="47231" y1="2614" x2="36482" y2="4575"/>
                        <a14:foregroundMark x1="3257" y1="33987" x2="2280" y2="55229"/>
                        <a14:foregroundMark x1="6515" y1="37582" x2="5863" y2="64052"/>
                        <a14:foregroundMark x1="33876" y1="8170" x2="64169" y2="7190"/>
                        <a14:foregroundMark x1="44625" y1="4575" x2="64821" y2="6209"/>
                        <a14:foregroundMark x1="19218" y1="11111" x2="77199" y2="117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41851" y="1230128"/>
            <a:ext cx="3732400" cy="376766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07A253C-E914-A30D-0D71-D37DE2096DB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61" b="89844" l="3711" r="98633">
                        <a14:foregroundMark x1="3711" y1="44922" x2="5859" y2="52246"/>
                        <a14:foregroundMark x1="98633" y1="50488" x2="93945" y2="512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156165" y="1593059"/>
            <a:ext cx="2945000" cy="2945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F2D8A9F-DCBC-FC0E-DBC5-D4AC2801B38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319" b="94783" l="1934" r="96409">
                        <a14:foregroundMark x1="8496" y1="47559" x2="8496" y2="51367"/>
                        <a14:foregroundMark x1="56641" y1="10938" x2="49023" y2="9766"/>
                        <a14:foregroundMark x1="14641" y1="15362" x2="9669" y2="54493"/>
                        <a14:foregroundMark x1="79006" y1="13333" x2="90055" y2="31014"/>
                        <a14:foregroundMark x1="90055" y1="31014" x2="95580" y2="58551"/>
                        <a14:foregroundMark x1="95580" y1="58551" x2="91436" y2="64058"/>
                        <a14:foregroundMark x1="93923" y1="36232" x2="92541" y2="55362"/>
                        <a14:foregroundMark x1="92541" y1="55362" x2="83425" y2="74493"/>
                        <a14:foregroundMark x1="83425" y1="74493" x2="66851" y2="89855"/>
                        <a14:foregroundMark x1="66851" y1="89855" x2="45580" y2="95942"/>
                        <a14:foregroundMark x1="45580" y1="95942" x2="27348" y2="91014"/>
                        <a14:foregroundMark x1="27348" y1="91014" x2="10497" y2="73623"/>
                        <a14:foregroundMark x1="10497" y1="73623" x2="7182" y2="54493"/>
                        <a14:foregroundMark x1="7182" y1="54493" x2="24033" y2="26087"/>
                        <a14:foregroundMark x1="24033" y1="26087" x2="40608" y2="13333"/>
                        <a14:foregroundMark x1="40608" y1="13333" x2="45580" y2="11884"/>
                        <a14:foregroundMark x1="10773" y1="17971" x2="14641" y2="39710"/>
                        <a14:foregroundMark x1="5801" y1="33623" x2="5801" y2="51014"/>
                        <a14:foregroundMark x1="1934" y1="40870" x2="4972" y2="60000"/>
                        <a14:foregroundMark x1="7735" y1="59130" x2="8840" y2="61159"/>
                        <a14:foregroundMark x1="9669" y1="36232" x2="14641" y2="40870"/>
                        <a14:foregroundMark x1="17403" y1="18551" x2="24309" y2="28696"/>
                        <a14:foregroundMark x1="26243" y1="16522" x2="29558" y2="22609"/>
                        <a14:foregroundMark x1="31492" y1="12464" x2="37845" y2="25507"/>
                        <a14:foregroundMark x1="37293" y1="13333" x2="45028" y2="20580"/>
                        <a14:foregroundMark x1="48895" y1="10435" x2="55249" y2="17971"/>
                        <a14:foregroundMark x1="55249" y1="2319" x2="59945" y2="11884"/>
                        <a14:foregroundMark x1="65746" y1="7246" x2="39227" y2="7246"/>
                        <a14:foregroundMark x1="57182" y1="57971" x2="37845" y2="53043"/>
                        <a14:foregroundMark x1="37845" y1="53043" x2="37845" y2="53043"/>
                        <a14:foregroundMark x1="56077" y1="30145" x2="56077" y2="61159"/>
                        <a14:foregroundMark x1="47514" y1="95072" x2="39227" y2="95072"/>
                        <a14:foregroundMark x1="91436" y1="31594" x2="96409" y2="53913"/>
                        <a14:foregroundMark x1="96409" y1="53913" x2="95304" y2="55942"/>
                        <a14:foregroundMark x1="86740" y1="22029" x2="47514" y2="6087"/>
                        <a14:foregroundMark x1="47514" y1="6087" x2="25691" y2="14783"/>
                        <a14:foregroundMark x1="25691" y1="14783" x2="15193" y2="43768"/>
                        <a14:foregroundMark x1="15193" y1="43768" x2="28177" y2="73913"/>
                        <a14:foregroundMark x1="28177" y1="73913" x2="54972" y2="89275"/>
                        <a14:foregroundMark x1="54972" y1="89275" x2="76796" y2="91884"/>
                        <a14:foregroundMark x1="76796" y1="91884" x2="81768" y2="889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80252" y="4992404"/>
            <a:ext cx="1570478" cy="149672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095B6EA-3D25-080A-E24D-B938D588FA1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53890" y="1409903"/>
            <a:ext cx="1553927" cy="148095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BF0DE22-0D33-22C8-E0C1-5E30F2D4B0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59" r="9059"/>
          <a:stretch/>
        </p:blipFill>
        <p:spPr>
          <a:xfrm>
            <a:off x="88267" y="1696610"/>
            <a:ext cx="5092227" cy="6219052"/>
          </a:xfrm>
          <a:prstGeom prst="rect">
            <a:avLst/>
          </a:prstGeom>
        </p:spPr>
      </p:pic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94F40AD0-B2A3-784C-85D3-68C1F282CA7B}"/>
              </a:ext>
            </a:extLst>
          </p:cNvPr>
          <p:cNvGrpSpPr/>
          <p:nvPr/>
        </p:nvGrpSpPr>
        <p:grpSpPr>
          <a:xfrm>
            <a:off x="1106219" y="1172087"/>
            <a:ext cx="1158467" cy="1323439"/>
            <a:chOff x="638772" y="1419592"/>
            <a:chExt cx="1158467" cy="1323439"/>
          </a:xfrm>
        </p:grpSpPr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id="{EECE0010-84F6-574A-F3EF-D232F5063587}"/>
                </a:ext>
              </a:extLst>
            </p:cNvPr>
            <p:cNvSpPr/>
            <p:nvPr/>
          </p:nvSpPr>
          <p:spPr>
            <a:xfrm>
              <a:off x="638772" y="1481001"/>
              <a:ext cx="1158467" cy="1128051"/>
            </a:xfrm>
            <a:prstGeom prst="roundRect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D36E202-2DE1-E973-E263-DEF571215045}"/>
                </a:ext>
              </a:extLst>
            </p:cNvPr>
            <p:cNvSpPr txBox="1"/>
            <p:nvPr/>
          </p:nvSpPr>
          <p:spPr>
            <a:xfrm>
              <a:off x="736936" y="1419592"/>
              <a:ext cx="80681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</a:t>
              </a: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039C062A-95FD-7BC6-37E4-70018A0EF029}"/>
              </a:ext>
            </a:extLst>
          </p:cNvPr>
          <p:cNvGrpSpPr/>
          <p:nvPr/>
        </p:nvGrpSpPr>
        <p:grpSpPr>
          <a:xfrm>
            <a:off x="2418608" y="2475137"/>
            <a:ext cx="1213209" cy="1323439"/>
            <a:chOff x="3255889" y="1394510"/>
            <a:chExt cx="1213209" cy="1323439"/>
          </a:xfrm>
        </p:grpSpPr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11E76B2E-949C-759B-A2C9-2626281D93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255889" y="1447465"/>
              <a:ext cx="1213209" cy="1182727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2B4AD9E-E6C3-74F0-B222-0723450E4FA2}"/>
                </a:ext>
              </a:extLst>
            </p:cNvPr>
            <p:cNvSpPr txBox="1"/>
            <p:nvPr/>
          </p:nvSpPr>
          <p:spPr>
            <a:xfrm>
              <a:off x="3322753" y="1394510"/>
              <a:ext cx="947038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</a:t>
              </a: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19" name="Группа 118">
            <a:extLst>
              <a:ext uri="{FF2B5EF4-FFF2-40B4-BE49-F238E27FC236}">
                <a16:creationId xmlns:a16="http://schemas.microsoft.com/office/drawing/2014/main" id="{7047A17E-E7E1-7CA0-52D3-97D5642CBB42}"/>
              </a:ext>
            </a:extLst>
          </p:cNvPr>
          <p:cNvGrpSpPr/>
          <p:nvPr/>
        </p:nvGrpSpPr>
        <p:grpSpPr>
          <a:xfrm>
            <a:off x="1078278" y="5049324"/>
            <a:ext cx="1278458" cy="1323439"/>
            <a:chOff x="606593" y="5300921"/>
            <a:chExt cx="1278458" cy="1323439"/>
          </a:xfrm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85564E2A-A485-B309-B11B-FC269A06F9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06593" y="5348557"/>
              <a:ext cx="1213209" cy="1182727"/>
            </a:xfrm>
            <a:prstGeom prst="rect">
              <a:avLst/>
            </a:prstGeom>
          </p:spPr>
        </p:pic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8A22557D-BDAF-9ABA-2803-94686ECD5DF5}"/>
                </a:ext>
              </a:extLst>
            </p:cNvPr>
            <p:cNvSpPr txBox="1"/>
            <p:nvPr/>
          </p:nvSpPr>
          <p:spPr>
            <a:xfrm>
              <a:off x="710351" y="5300921"/>
              <a:ext cx="1174700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О</a:t>
              </a:r>
            </a:p>
          </p:txBody>
        </p:sp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A636B5F9-450D-2012-1DDD-0951C7DA7E99}"/>
              </a:ext>
            </a:extLst>
          </p:cNvPr>
          <p:cNvGrpSpPr/>
          <p:nvPr/>
        </p:nvGrpSpPr>
        <p:grpSpPr>
          <a:xfrm>
            <a:off x="2407320" y="1183562"/>
            <a:ext cx="1175041" cy="1323439"/>
            <a:chOff x="1945901" y="1393777"/>
            <a:chExt cx="1175041" cy="1323439"/>
          </a:xfrm>
        </p:grpSpPr>
        <p:sp>
          <p:nvSpPr>
            <p:cNvPr id="22" name="Прямоугольник: скругленные углы 21">
              <a:extLst>
                <a:ext uri="{FF2B5EF4-FFF2-40B4-BE49-F238E27FC236}">
                  <a16:creationId xmlns:a16="http://schemas.microsoft.com/office/drawing/2014/main" id="{459508BD-64D2-6FAA-4D18-50269219C566}"/>
                </a:ext>
              </a:extLst>
            </p:cNvPr>
            <p:cNvSpPr/>
            <p:nvPr/>
          </p:nvSpPr>
          <p:spPr>
            <a:xfrm>
              <a:off x="1945901" y="1480002"/>
              <a:ext cx="1155386" cy="1117652"/>
            </a:xfrm>
            <a:prstGeom prst="roundRect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D0CFE4FB-1B25-CFCB-893C-9317C8B72F71}"/>
                </a:ext>
              </a:extLst>
            </p:cNvPr>
            <p:cNvSpPr txBox="1"/>
            <p:nvPr/>
          </p:nvSpPr>
          <p:spPr>
            <a:xfrm>
              <a:off x="2078211" y="1393777"/>
              <a:ext cx="104273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А</a:t>
              </a:r>
            </a:p>
          </p:txBody>
        </p:sp>
      </p:grpSp>
      <p:grpSp>
        <p:nvGrpSpPr>
          <p:cNvPr id="100" name="Группа 99">
            <a:extLst>
              <a:ext uri="{FF2B5EF4-FFF2-40B4-BE49-F238E27FC236}">
                <a16:creationId xmlns:a16="http://schemas.microsoft.com/office/drawing/2014/main" id="{A95ACACE-16DC-B1FB-AFE7-FBE9776AD5A1}"/>
              </a:ext>
            </a:extLst>
          </p:cNvPr>
          <p:cNvGrpSpPr/>
          <p:nvPr/>
        </p:nvGrpSpPr>
        <p:grpSpPr>
          <a:xfrm>
            <a:off x="3727450" y="1194140"/>
            <a:ext cx="1213209" cy="1323439"/>
            <a:chOff x="5988527" y="1360652"/>
            <a:chExt cx="1213209" cy="1323439"/>
          </a:xfrm>
        </p:grpSpPr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FAFDF438-D24B-0466-37FC-335D5EEF46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988527" y="1424310"/>
              <a:ext cx="1213209" cy="1182727"/>
            </a:xfrm>
            <a:prstGeom prst="rect">
              <a:avLst/>
            </a:prstGeom>
          </p:spPr>
        </p:pic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118080F-2794-5E4D-87CB-17DF4FECAFAA}"/>
                </a:ext>
              </a:extLst>
            </p:cNvPr>
            <p:cNvSpPr txBox="1"/>
            <p:nvPr/>
          </p:nvSpPr>
          <p:spPr>
            <a:xfrm>
              <a:off x="6076583" y="1360652"/>
              <a:ext cx="63275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</a:t>
              </a: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5" name="Группа 104">
            <a:extLst>
              <a:ext uri="{FF2B5EF4-FFF2-40B4-BE49-F238E27FC236}">
                <a16:creationId xmlns:a16="http://schemas.microsoft.com/office/drawing/2014/main" id="{5A6402D8-68F2-6DB0-1F1B-9C58FA605E98}"/>
              </a:ext>
            </a:extLst>
          </p:cNvPr>
          <p:cNvGrpSpPr/>
          <p:nvPr/>
        </p:nvGrpSpPr>
        <p:grpSpPr>
          <a:xfrm>
            <a:off x="5031864" y="2471675"/>
            <a:ext cx="1213209" cy="1323439"/>
            <a:chOff x="4606345" y="2693952"/>
            <a:chExt cx="1213209" cy="1323439"/>
          </a:xfrm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6E4FE3A2-0DFC-3954-2F69-167AABFA17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606345" y="2752451"/>
              <a:ext cx="1213209" cy="1182727"/>
            </a:xfrm>
            <a:prstGeom prst="rect">
              <a:avLst/>
            </a:prstGeom>
          </p:spPr>
        </p:pic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DB64D455-15FE-365B-397B-C437C30FBAB3}"/>
                </a:ext>
              </a:extLst>
            </p:cNvPr>
            <p:cNvSpPr txBox="1"/>
            <p:nvPr/>
          </p:nvSpPr>
          <p:spPr>
            <a:xfrm>
              <a:off x="4856896" y="2693952"/>
              <a:ext cx="72499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У</a:t>
              </a:r>
            </a:p>
          </p:txBody>
        </p:sp>
      </p:grpSp>
      <p:pic>
        <p:nvPicPr>
          <p:cNvPr id="121" name="Рисунок 120" descr="Флажок со сплошной заливкой">
            <a:extLst>
              <a:ext uri="{FF2B5EF4-FFF2-40B4-BE49-F238E27FC236}">
                <a16:creationId xmlns:a16="http://schemas.microsoft.com/office/drawing/2014/main" id="{2EF5B66B-F57A-0A10-F22B-838B392BAF0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386440" y="642828"/>
            <a:ext cx="914400" cy="914400"/>
          </a:xfrm>
          <a:prstGeom prst="rect">
            <a:avLst/>
          </a:prstGeom>
        </p:spPr>
      </p:pic>
      <p:pic>
        <p:nvPicPr>
          <p:cNvPr id="128" name="Рисунок 127">
            <a:extLst>
              <a:ext uri="{FF2B5EF4-FFF2-40B4-BE49-F238E27FC236}">
                <a16:creationId xmlns:a16="http://schemas.microsoft.com/office/drawing/2014/main" id="{649312A1-4B3D-3886-8C0D-B1A6A266856A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38026" y="682148"/>
            <a:ext cx="914479" cy="914479"/>
          </a:xfrm>
          <a:prstGeom prst="rect">
            <a:avLst/>
          </a:prstGeom>
        </p:spPr>
      </p:pic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500E53DE-4F28-416C-2331-AA8182711CB7}"/>
              </a:ext>
            </a:extLst>
          </p:cNvPr>
          <p:cNvGrpSpPr/>
          <p:nvPr/>
        </p:nvGrpSpPr>
        <p:grpSpPr>
          <a:xfrm>
            <a:off x="7747103" y="3795095"/>
            <a:ext cx="1213209" cy="1323439"/>
            <a:chOff x="7413781" y="3621840"/>
            <a:chExt cx="1213209" cy="1323439"/>
          </a:xfrm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B2200637-3ECB-8116-C244-83B6A56A63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413781" y="3638781"/>
              <a:ext cx="1213209" cy="1182727"/>
            </a:xfrm>
            <a:prstGeom prst="rect">
              <a:avLst/>
            </a:prstGeom>
          </p:spPr>
        </p:pic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BB35EB24-FB91-86CF-0621-EF3A9069AEE1}"/>
                </a:ext>
              </a:extLst>
            </p:cNvPr>
            <p:cNvSpPr txBox="1"/>
            <p:nvPr/>
          </p:nvSpPr>
          <p:spPr>
            <a:xfrm>
              <a:off x="7497032" y="3621840"/>
              <a:ext cx="79191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</a:t>
              </a: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4E51C92B-FD6A-8B4C-7074-6D07FAAF15F8}"/>
              </a:ext>
            </a:extLst>
          </p:cNvPr>
          <p:cNvGrpSpPr/>
          <p:nvPr/>
        </p:nvGrpSpPr>
        <p:grpSpPr>
          <a:xfrm>
            <a:off x="1058474" y="3801600"/>
            <a:ext cx="1213209" cy="1323439"/>
            <a:chOff x="2086278" y="3611107"/>
            <a:chExt cx="1213209" cy="1323439"/>
          </a:xfrm>
        </p:grpSpPr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D13AD38E-0817-DA9E-AE36-4E80495207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086278" y="3634899"/>
              <a:ext cx="1213209" cy="1182727"/>
            </a:xfrm>
            <a:prstGeom prst="rect">
              <a:avLst/>
            </a:prstGeom>
          </p:spPr>
        </p:pic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0BBEBAA3-1324-58AA-F0A3-FAF9B965AED3}"/>
                </a:ext>
              </a:extLst>
            </p:cNvPr>
            <p:cNvSpPr txBox="1"/>
            <p:nvPr/>
          </p:nvSpPr>
          <p:spPr>
            <a:xfrm>
              <a:off x="2228696" y="3611107"/>
              <a:ext cx="72072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</a:t>
              </a: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CE8AA562-9671-129E-566A-03FBCBE76A8E}"/>
              </a:ext>
            </a:extLst>
          </p:cNvPr>
          <p:cNvGrpSpPr/>
          <p:nvPr/>
        </p:nvGrpSpPr>
        <p:grpSpPr>
          <a:xfrm>
            <a:off x="7748285" y="2466974"/>
            <a:ext cx="1213209" cy="1323439"/>
            <a:chOff x="7413782" y="2310779"/>
            <a:chExt cx="1213209" cy="1323439"/>
          </a:xfrm>
        </p:grpSpPr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C2E3CD16-639D-7515-B1A9-888F42F9F1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413782" y="2375974"/>
              <a:ext cx="1213209" cy="1182727"/>
            </a:xfrm>
            <a:prstGeom prst="rect">
              <a:avLst/>
            </a:prstGeom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7DFF02A5-6265-C534-244C-CBD3B7CDB2D8}"/>
                </a:ext>
              </a:extLst>
            </p:cNvPr>
            <p:cNvSpPr txBox="1"/>
            <p:nvPr/>
          </p:nvSpPr>
          <p:spPr>
            <a:xfrm>
              <a:off x="7495345" y="2310779"/>
              <a:ext cx="73599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</a:t>
              </a: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05F1A863-0208-9143-D2E8-0F118F9B687C}"/>
              </a:ext>
            </a:extLst>
          </p:cNvPr>
          <p:cNvGrpSpPr/>
          <p:nvPr/>
        </p:nvGrpSpPr>
        <p:grpSpPr>
          <a:xfrm>
            <a:off x="5066233" y="5032615"/>
            <a:ext cx="1213209" cy="1323439"/>
            <a:chOff x="4731730" y="4876420"/>
            <a:chExt cx="1213209" cy="1323439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AA50C7BF-9404-96EC-77BE-492DBFE12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731730" y="4947073"/>
              <a:ext cx="1213209" cy="1182727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D701D944-1959-D95A-A9A2-91F1DF871A80}"/>
                </a:ext>
              </a:extLst>
            </p:cNvPr>
            <p:cNvSpPr txBox="1"/>
            <p:nvPr/>
          </p:nvSpPr>
          <p:spPr>
            <a:xfrm>
              <a:off x="4887471" y="4876420"/>
              <a:ext cx="96265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</a:t>
              </a: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5FE3FDE5-DDEF-857E-06FF-24A6C4409374}"/>
              </a:ext>
            </a:extLst>
          </p:cNvPr>
          <p:cNvGrpSpPr/>
          <p:nvPr/>
        </p:nvGrpSpPr>
        <p:grpSpPr>
          <a:xfrm>
            <a:off x="2429072" y="5042194"/>
            <a:ext cx="1213209" cy="1323439"/>
            <a:chOff x="749013" y="4925551"/>
            <a:chExt cx="1213209" cy="1323439"/>
          </a:xfrm>
        </p:grpSpPr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71F5C1F5-91C2-3C64-520E-A3CCDEF948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49013" y="4963486"/>
              <a:ext cx="1213209" cy="1182727"/>
            </a:xfrm>
            <a:prstGeom prst="rect">
              <a:avLst/>
            </a:prstGeom>
          </p:spPr>
        </p:pic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AFB968B-2252-DC8F-0ACD-2B4ECFBB45D9}"/>
                </a:ext>
              </a:extLst>
            </p:cNvPr>
            <p:cNvSpPr txBox="1"/>
            <p:nvPr/>
          </p:nvSpPr>
          <p:spPr>
            <a:xfrm>
              <a:off x="893685" y="4925551"/>
              <a:ext cx="79442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</a:t>
              </a: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id="{7CFB4FCD-9AC6-EAAF-5DB2-53402992680E}"/>
              </a:ext>
            </a:extLst>
          </p:cNvPr>
          <p:cNvGrpSpPr/>
          <p:nvPr/>
        </p:nvGrpSpPr>
        <p:grpSpPr>
          <a:xfrm>
            <a:off x="3747929" y="3796242"/>
            <a:ext cx="1213209" cy="1323439"/>
            <a:chOff x="4726838" y="3625876"/>
            <a:chExt cx="1213209" cy="1323439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21159C84-55A3-9781-39FE-65FE87A74E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726838" y="3682133"/>
              <a:ext cx="1213209" cy="1182727"/>
            </a:xfrm>
            <a:prstGeom prst="rect">
              <a:avLst/>
            </a:prstGeom>
          </p:spPr>
        </p:pic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AA14C4D7-2DFC-1758-6B0A-F30DC2150697}"/>
                </a:ext>
              </a:extLst>
            </p:cNvPr>
            <p:cNvSpPr txBox="1"/>
            <p:nvPr/>
          </p:nvSpPr>
          <p:spPr>
            <a:xfrm>
              <a:off x="4807981" y="3625876"/>
              <a:ext cx="91541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</a:t>
              </a: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3A442AFF-B3BA-090A-2978-5283BD575A5B}"/>
              </a:ext>
            </a:extLst>
          </p:cNvPr>
          <p:cNvGrpSpPr/>
          <p:nvPr/>
        </p:nvGrpSpPr>
        <p:grpSpPr>
          <a:xfrm>
            <a:off x="7718776" y="5049605"/>
            <a:ext cx="1213209" cy="1323439"/>
            <a:chOff x="7384273" y="4893410"/>
            <a:chExt cx="1213209" cy="1323439"/>
          </a:xfrm>
        </p:grpSpPr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1F44D4D6-DB64-DAF7-5E67-A7695EECAC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384273" y="4947072"/>
              <a:ext cx="1213209" cy="1182727"/>
            </a:xfrm>
            <a:prstGeom prst="rect">
              <a:avLst/>
            </a:prstGeom>
          </p:spPr>
        </p:pic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5B72B47F-FB2E-7F8B-9AF0-6DD7D65459D0}"/>
                </a:ext>
              </a:extLst>
            </p:cNvPr>
            <p:cNvSpPr txBox="1"/>
            <p:nvPr/>
          </p:nvSpPr>
          <p:spPr>
            <a:xfrm>
              <a:off x="7438348" y="4893410"/>
              <a:ext cx="79191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</a:t>
              </a: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3DFEDF57-A524-34BE-7E36-E7FD582AE3BB}"/>
              </a:ext>
            </a:extLst>
          </p:cNvPr>
          <p:cNvGrpSpPr/>
          <p:nvPr/>
        </p:nvGrpSpPr>
        <p:grpSpPr>
          <a:xfrm>
            <a:off x="7736828" y="1183562"/>
            <a:ext cx="1213209" cy="1323439"/>
            <a:chOff x="3387293" y="1050488"/>
            <a:chExt cx="1213209" cy="1323439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F1131EC5-61FC-6C64-4F6F-1C8D288F12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387293" y="1086249"/>
              <a:ext cx="1213209" cy="1182727"/>
            </a:xfrm>
            <a:prstGeom prst="rect">
              <a:avLst/>
            </a:prstGeom>
          </p:spPr>
        </p:pic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4FD2FF4A-939A-B67E-7C1F-7A2B7D756FDF}"/>
                </a:ext>
              </a:extLst>
            </p:cNvPr>
            <p:cNvSpPr txBox="1"/>
            <p:nvPr/>
          </p:nvSpPr>
          <p:spPr>
            <a:xfrm>
              <a:off x="3529249" y="1050488"/>
              <a:ext cx="67216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Н</a:t>
              </a:r>
            </a:p>
          </p:txBody>
        </p:sp>
      </p:grp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27C48DF3-47D6-2FFC-DC38-2DA782E77868}"/>
              </a:ext>
            </a:extLst>
          </p:cNvPr>
          <p:cNvGrpSpPr/>
          <p:nvPr/>
        </p:nvGrpSpPr>
        <p:grpSpPr>
          <a:xfrm>
            <a:off x="5044326" y="1165628"/>
            <a:ext cx="1213209" cy="1323439"/>
            <a:chOff x="4709823" y="1009433"/>
            <a:chExt cx="1213209" cy="1323439"/>
          </a:xfrm>
        </p:grpSpPr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8C421FC1-418E-A5A0-53B0-067D4E94B5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709823" y="1068056"/>
              <a:ext cx="1213209" cy="1182727"/>
            </a:xfrm>
            <a:prstGeom prst="rect">
              <a:avLst/>
            </a:prstGeom>
          </p:spPr>
        </p:pic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6D991442-81D7-48BB-36E8-7884FEC6BDF9}"/>
                </a:ext>
              </a:extLst>
            </p:cNvPr>
            <p:cNvSpPr txBox="1"/>
            <p:nvPr/>
          </p:nvSpPr>
          <p:spPr>
            <a:xfrm>
              <a:off x="4823399" y="1009433"/>
              <a:ext cx="83867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М</a:t>
              </a:r>
            </a:p>
          </p:txBody>
        </p:sp>
      </p:grpSp>
      <p:grpSp>
        <p:nvGrpSpPr>
          <p:cNvPr id="120" name="Группа 119">
            <a:extLst>
              <a:ext uri="{FF2B5EF4-FFF2-40B4-BE49-F238E27FC236}">
                <a16:creationId xmlns:a16="http://schemas.microsoft.com/office/drawing/2014/main" id="{184DDF76-7851-F5FF-15D8-6D1311B651C4}"/>
              </a:ext>
            </a:extLst>
          </p:cNvPr>
          <p:cNvGrpSpPr/>
          <p:nvPr/>
        </p:nvGrpSpPr>
        <p:grpSpPr>
          <a:xfrm>
            <a:off x="6344727" y="1196786"/>
            <a:ext cx="1213209" cy="1323439"/>
            <a:chOff x="7402036" y="1081171"/>
            <a:chExt cx="1213209" cy="1323439"/>
          </a:xfrm>
        </p:grpSpPr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80F71329-C279-08B7-BC66-ED5B939D4E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402036" y="1086249"/>
              <a:ext cx="1213209" cy="1182727"/>
            </a:xfrm>
            <a:prstGeom prst="rect">
              <a:avLst/>
            </a:prstGeom>
          </p:spPr>
        </p:pic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553CCD27-CAB3-50E1-1B9F-5056C9570172}"/>
                </a:ext>
              </a:extLst>
            </p:cNvPr>
            <p:cNvSpPr txBox="1"/>
            <p:nvPr/>
          </p:nvSpPr>
          <p:spPr>
            <a:xfrm>
              <a:off x="7577808" y="1081171"/>
              <a:ext cx="82276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У</a:t>
              </a:r>
            </a:p>
          </p:txBody>
        </p:sp>
      </p:grpSp>
      <p:grpSp>
        <p:nvGrpSpPr>
          <p:cNvPr id="132" name="Группа 131">
            <a:extLst>
              <a:ext uri="{FF2B5EF4-FFF2-40B4-BE49-F238E27FC236}">
                <a16:creationId xmlns:a16="http://schemas.microsoft.com/office/drawing/2014/main" id="{61DDDEEB-7C83-C9B4-5F5E-3184CC26235D}"/>
              </a:ext>
            </a:extLst>
          </p:cNvPr>
          <p:cNvGrpSpPr/>
          <p:nvPr/>
        </p:nvGrpSpPr>
        <p:grpSpPr>
          <a:xfrm>
            <a:off x="1063443" y="2473273"/>
            <a:ext cx="1213209" cy="1323439"/>
            <a:chOff x="728940" y="2317078"/>
            <a:chExt cx="1213209" cy="1323439"/>
          </a:xfrm>
        </p:grpSpPr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252F00A8-9662-537F-CE0B-875F414763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28940" y="2365374"/>
              <a:ext cx="1213209" cy="1182727"/>
            </a:xfrm>
            <a:prstGeom prst="rect">
              <a:avLst/>
            </a:prstGeom>
          </p:spPr>
        </p:pic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6E6002CC-1874-E6FC-668D-BAF2D0FF3438}"/>
                </a:ext>
              </a:extLst>
            </p:cNvPr>
            <p:cNvSpPr txBox="1"/>
            <p:nvPr/>
          </p:nvSpPr>
          <p:spPr>
            <a:xfrm>
              <a:off x="896677" y="2317078"/>
              <a:ext cx="86750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И</a:t>
              </a:r>
            </a:p>
          </p:txBody>
        </p:sp>
      </p:grpSp>
      <p:grpSp>
        <p:nvGrpSpPr>
          <p:cNvPr id="136" name="Группа 135">
            <a:extLst>
              <a:ext uri="{FF2B5EF4-FFF2-40B4-BE49-F238E27FC236}">
                <a16:creationId xmlns:a16="http://schemas.microsoft.com/office/drawing/2014/main" id="{959B8040-204A-9645-965C-27B297923E7C}"/>
              </a:ext>
            </a:extLst>
          </p:cNvPr>
          <p:cNvGrpSpPr/>
          <p:nvPr/>
        </p:nvGrpSpPr>
        <p:grpSpPr>
          <a:xfrm>
            <a:off x="3717712" y="2520225"/>
            <a:ext cx="1213209" cy="1323439"/>
            <a:chOff x="2087121" y="2306747"/>
            <a:chExt cx="1213209" cy="1323439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86DDC441-F5C3-9244-8BE7-38C181219B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087121" y="2352069"/>
              <a:ext cx="1213209" cy="1182727"/>
            </a:xfrm>
            <a:prstGeom prst="rect">
              <a:avLst/>
            </a:prstGeom>
          </p:spPr>
        </p:pic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39F591A9-2B0F-BA21-5D4B-C23B3991619E}"/>
                </a:ext>
              </a:extLst>
            </p:cNvPr>
            <p:cNvSpPr txBox="1"/>
            <p:nvPr/>
          </p:nvSpPr>
          <p:spPr>
            <a:xfrm>
              <a:off x="2251029" y="2306747"/>
              <a:ext cx="90029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Л</a:t>
              </a:r>
            </a:p>
          </p:txBody>
        </p:sp>
      </p:grpSp>
      <p:grpSp>
        <p:nvGrpSpPr>
          <p:cNvPr id="138" name="Группа 137">
            <a:extLst>
              <a:ext uri="{FF2B5EF4-FFF2-40B4-BE49-F238E27FC236}">
                <a16:creationId xmlns:a16="http://schemas.microsoft.com/office/drawing/2014/main" id="{190C3EF9-3B1D-1B9C-9214-FAA09FDB9B65}"/>
              </a:ext>
            </a:extLst>
          </p:cNvPr>
          <p:cNvGrpSpPr/>
          <p:nvPr/>
        </p:nvGrpSpPr>
        <p:grpSpPr>
          <a:xfrm>
            <a:off x="6371483" y="2462942"/>
            <a:ext cx="1213209" cy="1323439"/>
            <a:chOff x="6036980" y="2306747"/>
            <a:chExt cx="1213209" cy="1323439"/>
          </a:xfrm>
        </p:grpSpPr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6C011A09-692F-0119-D923-6BB9DC632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036980" y="2394677"/>
              <a:ext cx="1213209" cy="1182727"/>
            </a:xfrm>
            <a:prstGeom prst="rect">
              <a:avLst/>
            </a:prstGeom>
          </p:spPr>
        </p:pic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F1DB5759-C2C0-6334-9AAB-14C3DE35FFC8}"/>
                </a:ext>
              </a:extLst>
            </p:cNvPr>
            <p:cNvSpPr txBox="1"/>
            <p:nvPr/>
          </p:nvSpPr>
          <p:spPr>
            <a:xfrm>
              <a:off x="6095363" y="2306747"/>
              <a:ext cx="80965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Ж</a:t>
              </a:r>
            </a:p>
          </p:txBody>
        </p:sp>
      </p:grpSp>
      <p:grpSp>
        <p:nvGrpSpPr>
          <p:cNvPr id="140" name="Группа 139">
            <a:extLst>
              <a:ext uri="{FF2B5EF4-FFF2-40B4-BE49-F238E27FC236}">
                <a16:creationId xmlns:a16="http://schemas.microsoft.com/office/drawing/2014/main" id="{E32057EA-6612-FBBF-34F0-8F79484326B3}"/>
              </a:ext>
            </a:extLst>
          </p:cNvPr>
          <p:cNvGrpSpPr/>
          <p:nvPr/>
        </p:nvGrpSpPr>
        <p:grpSpPr>
          <a:xfrm>
            <a:off x="2452081" y="3754228"/>
            <a:ext cx="1213209" cy="1323439"/>
            <a:chOff x="746779" y="3581442"/>
            <a:chExt cx="1213209" cy="1323439"/>
          </a:xfrm>
        </p:grpSpPr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8E146D1D-1560-3A59-FA73-92182BF7CB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46779" y="3643769"/>
              <a:ext cx="1213209" cy="1182727"/>
            </a:xfrm>
            <a:prstGeom prst="rect">
              <a:avLst/>
            </a:prstGeom>
          </p:spPr>
        </p:pic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80B0D6E8-83BB-FC07-0B82-E9906709671F}"/>
                </a:ext>
              </a:extLst>
            </p:cNvPr>
            <p:cNvSpPr txBox="1"/>
            <p:nvPr/>
          </p:nvSpPr>
          <p:spPr>
            <a:xfrm>
              <a:off x="878037" y="3581442"/>
              <a:ext cx="77908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С</a:t>
              </a:r>
            </a:p>
          </p:txBody>
        </p:sp>
      </p:grpSp>
      <p:grpSp>
        <p:nvGrpSpPr>
          <p:cNvPr id="142" name="Группа 141">
            <a:extLst>
              <a:ext uri="{FF2B5EF4-FFF2-40B4-BE49-F238E27FC236}">
                <a16:creationId xmlns:a16="http://schemas.microsoft.com/office/drawing/2014/main" id="{9BEF0BB2-11F2-4E03-F6EE-C37A20188808}"/>
              </a:ext>
            </a:extLst>
          </p:cNvPr>
          <p:cNvGrpSpPr/>
          <p:nvPr/>
        </p:nvGrpSpPr>
        <p:grpSpPr>
          <a:xfrm>
            <a:off x="5013564" y="3826540"/>
            <a:ext cx="1213209" cy="1323439"/>
            <a:chOff x="3421251" y="3652983"/>
            <a:chExt cx="1213209" cy="1323439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7AAA0B88-E9D0-1F95-9EFD-0F0E4D27D9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421251" y="3662137"/>
              <a:ext cx="1213209" cy="1182727"/>
            </a:xfrm>
            <a:prstGeom prst="rect">
              <a:avLst/>
            </a:prstGeom>
          </p:spPr>
        </p:pic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17D21CEC-4313-8975-F8BF-965A61CBA32A}"/>
                </a:ext>
              </a:extLst>
            </p:cNvPr>
            <p:cNvSpPr txBox="1"/>
            <p:nvPr/>
          </p:nvSpPr>
          <p:spPr>
            <a:xfrm>
              <a:off x="3593590" y="3652983"/>
              <a:ext cx="85616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Т</a:t>
              </a:r>
            </a:p>
          </p:txBody>
        </p:sp>
      </p:grpSp>
      <p:grpSp>
        <p:nvGrpSpPr>
          <p:cNvPr id="144" name="Группа 143">
            <a:extLst>
              <a:ext uri="{FF2B5EF4-FFF2-40B4-BE49-F238E27FC236}">
                <a16:creationId xmlns:a16="http://schemas.microsoft.com/office/drawing/2014/main" id="{E935F663-A00E-A5BF-CE36-F7896ADEE8DE}"/>
              </a:ext>
            </a:extLst>
          </p:cNvPr>
          <p:cNvGrpSpPr/>
          <p:nvPr/>
        </p:nvGrpSpPr>
        <p:grpSpPr>
          <a:xfrm>
            <a:off x="6389920" y="3704891"/>
            <a:ext cx="1213209" cy="1323439"/>
            <a:chOff x="6047817" y="3518972"/>
            <a:chExt cx="1213209" cy="1323439"/>
          </a:xfrm>
        </p:grpSpPr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CA767A99-BA1C-C2B7-CAE4-225BAF2386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047817" y="3645405"/>
              <a:ext cx="1213209" cy="1182727"/>
            </a:xfrm>
            <a:prstGeom prst="rect">
              <a:avLst/>
            </a:prstGeom>
          </p:spPr>
        </p:pic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760F4A35-EAC8-A2B2-652E-D8A245AB0548}"/>
                </a:ext>
              </a:extLst>
            </p:cNvPr>
            <p:cNvSpPr txBox="1"/>
            <p:nvPr/>
          </p:nvSpPr>
          <p:spPr>
            <a:xfrm>
              <a:off x="6217830" y="3518972"/>
              <a:ext cx="82330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Д</a:t>
              </a:r>
            </a:p>
          </p:txBody>
        </p:sp>
      </p:grpSp>
      <p:grpSp>
        <p:nvGrpSpPr>
          <p:cNvPr id="146" name="Группа 145">
            <a:extLst>
              <a:ext uri="{FF2B5EF4-FFF2-40B4-BE49-F238E27FC236}">
                <a16:creationId xmlns:a16="http://schemas.microsoft.com/office/drawing/2014/main" id="{F5080EA2-6A6A-B3A2-FFC7-DFF6F4B2197F}"/>
              </a:ext>
            </a:extLst>
          </p:cNvPr>
          <p:cNvGrpSpPr/>
          <p:nvPr/>
        </p:nvGrpSpPr>
        <p:grpSpPr>
          <a:xfrm>
            <a:off x="3749568" y="5042194"/>
            <a:ext cx="1213209" cy="1323439"/>
            <a:chOff x="3409663" y="4893129"/>
            <a:chExt cx="1213209" cy="1323439"/>
          </a:xfrm>
        </p:grpSpPr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31793810-BB63-16DF-4315-8446DE08D6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409663" y="4940518"/>
              <a:ext cx="1213209" cy="1182727"/>
            </a:xfrm>
            <a:prstGeom prst="rect">
              <a:avLst/>
            </a:prstGeom>
          </p:spPr>
        </p:pic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9453818A-65C2-4119-DB9B-473CCF6C8B31}"/>
                </a:ext>
              </a:extLst>
            </p:cNvPr>
            <p:cNvSpPr txBox="1"/>
            <p:nvPr/>
          </p:nvSpPr>
          <p:spPr>
            <a:xfrm>
              <a:off x="3632913" y="4893129"/>
              <a:ext cx="84612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З</a:t>
              </a:r>
            </a:p>
          </p:txBody>
        </p:sp>
      </p:grpSp>
      <p:grpSp>
        <p:nvGrpSpPr>
          <p:cNvPr id="148" name="Группа 147">
            <a:extLst>
              <a:ext uri="{FF2B5EF4-FFF2-40B4-BE49-F238E27FC236}">
                <a16:creationId xmlns:a16="http://schemas.microsoft.com/office/drawing/2014/main" id="{32D2ECD4-706F-608C-FFC2-09E7846D2E0E}"/>
              </a:ext>
            </a:extLst>
          </p:cNvPr>
          <p:cNvGrpSpPr/>
          <p:nvPr/>
        </p:nvGrpSpPr>
        <p:grpSpPr>
          <a:xfrm>
            <a:off x="6392504" y="5049324"/>
            <a:ext cx="1213209" cy="1323439"/>
            <a:chOff x="6058001" y="4893129"/>
            <a:chExt cx="1213209" cy="1323439"/>
          </a:xfrm>
        </p:grpSpPr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45151421-4E78-B5C7-A6BB-9C14930358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058001" y="4944857"/>
              <a:ext cx="1213209" cy="1182727"/>
            </a:xfrm>
            <a:prstGeom prst="rect">
              <a:avLst/>
            </a:prstGeom>
          </p:spPr>
        </p:pic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5C95B215-B60C-2E79-1F85-08A006CF4E1C}"/>
                </a:ext>
              </a:extLst>
            </p:cNvPr>
            <p:cNvSpPr txBox="1"/>
            <p:nvPr/>
          </p:nvSpPr>
          <p:spPr>
            <a:xfrm>
              <a:off x="6238929" y="4893129"/>
              <a:ext cx="90195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К</a:t>
              </a:r>
            </a:p>
          </p:txBody>
        </p:sp>
      </p:grpSp>
      <p:pic>
        <p:nvPicPr>
          <p:cNvPr id="150" name="Рисунок 149">
            <a:extLst>
              <a:ext uri="{FF2B5EF4-FFF2-40B4-BE49-F238E27FC236}">
                <a16:creationId xmlns:a16="http://schemas.microsoft.com/office/drawing/2014/main" id="{B6BE04E5-1613-4547-26A0-6B53FDFC49B3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446251" y="4557503"/>
            <a:ext cx="880176" cy="914479"/>
          </a:xfrm>
          <a:prstGeom prst="rect">
            <a:avLst/>
          </a:prstGeom>
        </p:spPr>
      </p:pic>
      <p:pic>
        <p:nvPicPr>
          <p:cNvPr id="151" name="Рисунок 150">
            <a:extLst>
              <a:ext uri="{FF2B5EF4-FFF2-40B4-BE49-F238E27FC236}">
                <a16:creationId xmlns:a16="http://schemas.microsoft.com/office/drawing/2014/main" id="{9D9DFB62-7CDB-8F17-54F0-78BF175E4597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70240" y="4547137"/>
            <a:ext cx="914479" cy="914479"/>
          </a:xfrm>
          <a:prstGeom prst="rect">
            <a:avLst/>
          </a:prstGeom>
        </p:spPr>
      </p:pic>
      <p:pic>
        <p:nvPicPr>
          <p:cNvPr id="153" name="Рисунок 152">
            <a:extLst>
              <a:ext uri="{FF2B5EF4-FFF2-40B4-BE49-F238E27FC236}">
                <a16:creationId xmlns:a16="http://schemas.microsoft.com/office/drawing/2014/main" id="{F9E34456-A51B-C248-9BA4-1DE3FB013520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33008" y="3290651"/>
            <a:ext cx="914479" cy="914479"/>
          </a:xfrm>
          <a:prstGeom prst="rect">
            <a:avLst/>
          </a:prstGeom>
        </p:spPr>
      </p:pic>
      <p:pic>
        <p:nvPicPr>
          <p:cNvPr id="155" name="Рисунок 154">
            <a:extLst>
              <a:ext uri="{FF2B5EF4-FFF2-40B4-BE49-F238E27FC236}">
                <a16:creationId xmlns:a16="http://schemas.microsoft.com/office/drawing/2014/main" id="{EBD73C50-E2D4-F150-A6FF-F0C6DE9F309B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030572" y="1894621"/>
            <a:ext cx="914479" cy="914479"/>
          </a:xfrm>
          <a:prstGeom prst="rect">
            <a:avLst/>
          </a:prstGeom>
        </p:spPr>
      </p:pic>
      <p:pic>
        <p:nvPicPr>
          <p:cNvPr id="122" name="Рисунок 121">
            <a:extLst>
              <a:ext uri="{FF2B5EF4-FFF2-40B4-BE49-F238E27FC236}">
                <a16:creationId xmlns:a16="http://schemas.microsoft.com/office/drawing/2014/main" id="{D383ADAE-1868-B278-E4C2-E0EB6A820FDA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14646" y="1973619"/>
            <a:ext cx="838672" cy="914479"/>
          </a:xfrm>
          <a:prstGeom prst="rect">
            <a:avLst/>
          </a:prstGeom>
        </p:spPr>
      </p:pic>
      <p:pic>
        <p:nvPicPr>
          <p:cNvPr id="149" name="Рисунок 148">
            <a:extLst>
              <a:ext uri="{FF2B5EF4-FFF2-40B4-BE49-F238E27FC236}">
                <a16:creationId xmlns:a16="http://schemas.microsoft.com/office/drawing/2014/main" id="{55D53F61-A89C-36CC-5BBE-9B2AFB24B24A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964370" y="4539374"/>
            <a:ext cx="914479" cy="914479"/>
          </a:xfrm>
          <a:prstGeom prst="rect">
            <a:avLst/>
          </a:prstGeom>
        </p:spPr>
      </p:pic>
      <p:pic>
        <p:nvPicPr>
          <p:cNvPr id="152" name="Рисунок 151">
            <a:extLst>
              <a:ext uri="{FF2B5EF4-FFF2-40B4-BE49-F238E27FC236}">
                <a16:creationId xmlns:a16="http://schemas.microsoft.com/office/drawing/2014/main" id="{02DA55EE-4EED-1FBC-ADA1-BCE833B620DB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025057" y="3231859"/>
            <a:ext cx="914479" cy="914479"/>
          </a:xfrm>
          <a:prstGeom prst="rect">
            <a:avLst/>
          </a:prstGeom>
        </p:spPr>
      </p:pic>
      <p:pic>
        <p:nvPicPr>
          <p:cNvPr id="154" name="Рисунок 153">
            <a:extLst>
              <a:ext uri="{FF2B5EF4-FFF2-40B4-BE49-F238E27FC236}">
                <a16:creationId xmlns:a16="http://schemas.microsoft.com/office/drawing/2014/main" id="{0BEC3DD2-215D-4DFE-FBE9-E1C6C0533C30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00902" y="3287119"/>
            <a:ext cx="914479" cy="91447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C80C484-0586-2172-B806-7A481EE29FF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flipH="1">
            <a:off x="2523486" y="1081971"/>
            <a:ext cx="4029805" cy="402980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9D9C45C-4F60-43C5-6B79-4BE91E63AAD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86" y="1082282"/>
            <a:ext cx="4029185" cy="402918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2356346-14F6-A056-96F3-83497F4FC0C4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61" b="89844" l="1563" r="98535">
                        <a14:foregroundMark x1="1563" y1="48926" x2="12109" y2="50781"/>
                        <a14:foregroundMark x1="98535" y1="50098" x2="85254" y2="496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336" b="34956"/>
          <a:stretch>
            <a:fillRect/>
          </a:stretch>
        </p:blipFill>
        <p:spPr>
          <a:xfrm rot="5400000">
            <a:off x="1322765" y="3157781"/>
            <a:ext cx="4782408" cy="1468574"/>
          </a:xfrm>
          <a:prstGeom prst="rect">
            <a:avLst/>
          </a:prstGeom>
        </p:spPr>
      </p:pic>
      <p:pic>
        <p:nvPicPr>
          <p:cNvPr id="135" name="Рисунок 134">
            <a:extLst>
              <a:ext uri="{FF2B5EF4-FFF2-40B4-BE49-F238E27FC236}">
                <a16:creationId xmlns:a16="http://schemas.microsoft.com/office/drawing/2014/main" id="{B1A500D3-606B-682A-FC6C-E829683CC5D7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8154" y="2196613"/>
            <a:ext cx="3015758" cy="319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20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7.40741E-7 L -0.23841 0.17824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27" y="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96296E-6 L -0.16653 -0.29167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3" y="-1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51 0.00949 L -0.21446 0.23796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04" y="1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46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7" fill="hold">
                      <p:stCondLst>
                        <p:cond delay="0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>
                      <p:stCondLst>
                        <p:cond delay="0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FF5154E8-23E8-4462-9C93-4576099D421D}"/>
</file>

<file path=customXml/itemProps2.xml><?xml version="1.0" encoding="utf-8"?>
<ds:datastoreItem xmlns:ds="http://schemas.openxmlformats.org/officeDocument/2006/customXml" ds:itemID="{103E7A30-17DF-457E-8058-2E8A2008A10D}"/>
</file>

<file path=customXml/itemProps3.xml><?xml version="1.0" encoding="utf-8"?>
<ds:datastoreItem xmlns:ds="http://schemas.openxmlformats.org/officeDocument/2006/customXml" ds:itemID="{C369B31C-AF1E-473B-8A95-A80B775C2438}"/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24</Words>
  <Application>Microsoft Office PowerPoint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5</cp:revision>
  <dcterms:created xsi:type="dcterms:W3CDTF">2026-01-06T18:57:48Z</dcterms:created>
  <dcterms:modified xsi:type="dcterms:W3CDTF">2026-01-07T12:38:19Z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