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9C518-FFAA-48E2-BA53-A736C737D96A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A9E9E-DC72-4255-8B78-792091CAD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965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A9E9E-DC72-4255-8B78-792091CADB2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786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23F832-982C-E73E-F072-F18E0AE87A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F6A1B33-0680-E734-0909-4C575C41D5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D3ABF0-C16C-4D7B-8141-5A36BA54A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BFA3-BA5B-4D88-809E-4F820F5B2A8C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0C65C0-CB1A-8BDD-5F78-7F49FD4DA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6DA17E-8DD8-5B66-9617-C5B0678CD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65244-D4D2-46CA-8B08-82AF72001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300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428FF-2949-E0DF-2697-CD5EABBD4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649D433-4B3E-E40A-E375-B3E8747FE4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A9E832-396B-2E6F-2698-399E81C3A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BFA3-BA5B-4D88-809E-4F820F5B2A8C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4D0990-CDA1-0BB2-135E-3793D1F87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104CCA-6FA2-7019-6898-ABC3F1BC8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65244-D4D2-46CA-8B08-82AF72001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062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248569-E72A-C2A4-A209-4D4C39CA26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7FABBFC-85CF-44BC-9D84-11779D66C0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20366B-99C2-2665-A0AA-41BB770A0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BFA3-BA5B-4D88-809E-4F820F5B2A8C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1E7EC5-48F3-0049-F6C0-FD639E776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0095B6-B308-DF63-9B19-F0B40F8EF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65244-D4D2-46CA-8B08-82AF72001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503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ACDA97-A3A1-373C-2029-1312FD9D1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33D52D-0EB3-1BF7-F039-FF8F9FF28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059EEB-BD11-485C-6D09-1E4648624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BFA3-BA5B-4D88-809E-4F820F5B2A8C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A0FAB5-601D-90BF-9054-036FCB3DC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E4AEA7-4363-6F70-750C-90C506FFC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65244-D4D2-46CA-8B08-82AF72001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276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910B02-F8E6-1176-207D-7EFDD6D14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16C127-7475-DC82-387A-5709A347B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B57B9D-81A1-43FE-992B-9A5C16B4E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BFA3-BA5B-4D88-809E-4F820F5B2A8C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B1228B-2389-D2C8-1D82-654A096FD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777D8B-7840-2DE1-2219-927FC6DB1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65244-D4D2-46CA-8B08-82AF72001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817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3B3FE1-9215-E209-25FD-EC6C33C05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509DD6-24EA-C96B-4B94-B658AFD6A5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A791760-6AF4-FA65-271C-1391E4AA41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8846D4-80EF-367A-2E4B-8E2760E1F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BFA3-BA5B-4D88-809E-4F820F5B2A8C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4CE2C8-D9F7-B484-4B38-C5AD7C071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77D80B-6C02-610E-27E8-64F464B99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65244-D4D2-46CA-8B08-82AF72001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03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37DCA9-2172-15AE-1B73-AD16EDB47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D6B245-84E1-173A-9C21-FE0B5E10B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68E186D-CE75-F01C-6CE3-1ECE550103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5D3B7B1-FB16-DCFC-689C-407E091300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809173-B888-6A71-A2A3-16D88D9829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78DEDA7-7AAF-13A9-154B-152C99171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BFA3-BA5B-4D88-809E-4F820F5B2A8C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63D08EF-BDDF-C696-B11A-A2840B152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698DC3D-55A0-44F3-C674-160E0AE0E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65244-D4D2-46CA-8B08-82AF72001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810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D00E82-B802-9B42-1184-F5EF8F362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81909E3-888B-52C8-770B-A02709AC9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BFA3-BA5B-4D88-809E-4F820F5B2A8C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ADEA08-7031-679E-1623-D48776D67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5FB8B14-4EF1-D753-58DE-B0B2F2DED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65244-D4D2-46CA-8B08-82AF72001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335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B0BB67D-D796-75AF-555E-747379B93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BFA3-BA5B-4D88-809E-4F820F5B2A8C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780456F-4ADC-5E20-6225-D0146C8C8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5FCB6BB-83AF-EFBC-7401-855ABA286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65244-D4D2-46CA-8B08-82AF72001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016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E846DA-9CF9-8F1F-476D-F0E489182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835461-7D49-3E20-7847-798319214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3769C4-B02E-CFE1-B384-2045B21BD4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374FD1-B1AF-212D-F909-DF8B8C2C3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BFA3-BA5B-4D88-809E-4F820F5B2A8C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680A7F-FABC-F719-2405-6666A24E2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A73ED8D-4D52-7350-47F4-38F43FEA6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65244-D4D2-46CA-8B08-82AF72001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400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C262C3-CBAB-0F90-D4F5-B5F6EDE41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E7C9D1-2FEB-4008-C97C-A28CF43428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20CFB8E-3AE3-E8A7-7327-82C5109970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9ED7AA-AAC1-07F6-7548-BD215C025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BFA3-BA5B-4D88-809E-4F820F5B2A8C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F6E7CB-512F-DEE5-93CB-3DF32C84A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64257C-D75F-639D-BDF3-637FD8DBE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65244-D4D2-46CA-8B08-82AF72001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605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C50A7D-B590-CAD3-5C6A-62DD392EC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C1CE4A-99C0-7BB1-397D-3DC3B87823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CF0805-95F8-C177-8937-14CEC1AF61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9BFA3-BA5B-4D88-809E-4F820F5B2A8C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F96B81-D1B8-210E-D5E3-1B93643811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FD3AA0-7239-BE30-FBE6-4ED2D510A5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65244-D4D2-46CA-8B08-82AF72001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383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microsoft.com/office/2007/relationships/hdphoto" Target="../media/hdphoto2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microsoft.com/office/2007/relationships/hdphoto" Target="../media/hdphoto1.wdp"/><Relationship Id="rId19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952FC0-1D02-9B32-8526-5AEF738248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2" y="0"/>
            <a:ext cx="12236824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FBA3248-9A68-5058-EC2F-B07382595C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606" y="3993606"/>
            <a:ext cx="2864394" cy="2864394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55C596CC-AB7F-406B-3217-644EEDDBB9A7}"/>
              </a:ext>
            </a:extLst>
          </p:cNvPr>
          <p:cNvSpPr/>
          <p:nvPr/>
        </p:nvSpPr>
        <p:spPr>
          <a:xfrm>
            <a:off x="1669774" y="330200"/>
            <a:ext cx="7267915" cy="6383867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5F2DD5C-0EFF-BD38-1DF3-6482B7D0D1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1535" y="5121637"/>
            <a:ext cx="1444877" cy="1481456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2F90F09B-E2B7-708B-5940-D735679ECE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2776" y="4220713"/>
            <a:ext cx="1444877" cy="1481456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59C4B9C5-4CFE-6D01-0903-6EB3C8D4C9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8854" y="3351637"/>
            <a:ext cx="1444877" cy="1481456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2F611A16-D1A3-0C23-B687-AC2DE48FB2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2776" y="2345553"/>
            <a:ext cx="1444877" cy="1481456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B7DB7801-4164-4A9B-D2DC-13FD986888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6180" y="1334700"/>
            <a:ext cx="1444877" cy="1481456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AB541297-FAB9-AB79-E775-5BB25EB0EC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3722" y="5192158"/>
            <a:ext cx="1444877" cy="1481456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ABF83CA0-FB30-8B88-E8A0-2E4BC50F3D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6026" y="4263861"/>
            <a:ext cx="1444877" cy="148145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128D86D-1D49-F65D-33B0-90A8207E9D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8792" y="3264878"/>
            <a:ext cx="1444877" cy="1481456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93E34030-FC94-FEEC-3491-CF7027A4BB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6149" y="2305560"/>
            <a:ext cx="1444877" cy="1481456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08900F46-C427-3155-4582-1451C1BEF1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5125" y="1343576"/>
            <a:ext cx="1444877" cy="1481456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43F70857-23B7-351F-0AD7-D5C8CFB91E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6974" y="435523"/>
            <a:ext cx="1444877" cy="148145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00089BE-2162-FAFE-F46C-A3D34CC897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4" y="444086"/>
            <a:ext cx="1442119" cy="148371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0C228D-D0BC-95EF-24BF-333E19F72F1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8742" t="23993" r="26513" b="20233"/>
          <a:stretch>
            <a:fillRect/>
          </a:stretch>
        </p:blipFill>
        <p:spPr>
          <a:xfrm>
            <a:off x="5716463" y="3970942"/>
            <a:ext cx="2033005" cy="253419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4A5D61E-06FD-F406-7BB2-685582128A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972" y="465664"/>
            <a:ext cx="2864395" cy="286439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5809720-C937-5C4D-C298-979EAD2A3A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411" t="23201" r="29701" b="23028"/>
          <a:stretch>
            <a:fillRect/>
          </a:stretch>
        </p:blipFill>
        <p:spPr>
          <a:xfrm>
            <a:off x="2835570" y="2393824"/>
            <a:ext cx="2970163" cy="432954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AC79820-69B1-D1B9-432C-4280713C423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" t="6667" r="9768" b="14963"/>
          <a:stretch>
            <a:fillRect/>
          </a:stretch>
        </p:blipFill>
        <p:spPr>
          <a:xfrm>
            <a:off x="2813158" y="343215"/>
            <a:ext cx="4915604" cy="635783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4BAA6EE-DD4C-D71F-0ED8-67A02DFFA7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744" y="854179"/>
            <a:ext cx="705726" cy="705726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C9D5183-5CDF-EB3C-BE41-65A56EBC1B31}"/>
              </a:ext>
            </a:extLst>
          </p:cNvPr>
          <p:cNvSpPr/>
          <p:nvPr/>
        </p:nvSpPr>
        <p:spPr>
          <a:xfrm>
            <a:off x="3708400" y="2834640"/>
            <a:ext cx="182880" cy="345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A89C448-8FF6-DB3C-32F0-122FEAEDDBA1}"/>
              </a:ext>
            </a:extLst>
          </p:cNvPr>
          <p:cNvSpPr/>
          <p:nvPr/>
        </p:nvSpPr>
        <p:spPr>
          <a:xfrm>
            <a:off x="3591612" y="2903456"/>
            <a:ext cx="116788" cy="345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4167B363-A1DE-7C09-1EF1-16D0F88777C4}"/>
              </a:ext>
            </a:extLst>
          </p:cNvPr>
          <p:cNvSpPr/>
          <p:nvPr/>
        </p:nvSpPr>
        <p:spPr>
          <a:xfrm>
            <a:off x="3380509" y="2834640"/>
            <a:ext cx="406400" cy="4142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C665E7D-014E-1F29-F6B3-75F15D47026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94080" y="4698400"/>
            <a:ext cx="707197" cy="70719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C109AF3-773B-68AA-1B41-55086C3D1BC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94080" y="3631020"/>
            <a:ext cx="707197" cy="70719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74D2E61-EC71-0D07-4A62-BC44433DAF7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25161" y="2705486"/>
            <a:ext cx="707197" cy="70719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1B31187-0A33-DCBD-CBB6-83498E18737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19738" y="1776048"/>
            <a:ext cx="707197" cy="70719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9E5A83E-7522-7070-1017-B6B48D7F51F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40762" y="4607843"/>
            <a:ext cx="707197" cy="70719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9D284DE-1A69-F654-EEEA-3709E4F60EB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30410" y="3756374"/>
            <a:ext cx="707197" cy="70719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ECE2192-FADA-EC9B-9562-751EF32EE9D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27280" y="2767461"/>
            <a:ext cx="707197" cy="70719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456CE19-D802-8D06-18E4-43A819B777A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30410" y="1748082"/>
            <a:ext cx="707197" cy="70719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37FDD16-547B-B8C2-99C0-3F8DCADFDF8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89738" y="825992"/>
            <a:ext cx="707197" cy="707197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0FA85AE7-1DFD-5282-ADA7-496AF17B8C7C}"/>
              </a:ext>
            </a:extLst>
          </p:cNvPr>
          <p:cNvSpPr/>
          <p:nvPr/>
        </p:nvSpPr>
        <p:spPr>
          <a:xfrm>
            <a:off x="6576291" y="5772727"/>
            <a:ext cx="415636" cy="517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4B78927E-AEA8-A4F2-410D-F6017524A924}"/>
              </a:ext>
            </a:extLst>
          </p:cNvPr>
          <p:cNvSpPr/>
          <p:nvPr/>
        </p:nvSpPr>
        <p:spPr>
          <a:xfrm>
            <a:off x="5754255" y="1293091"/>
            <a:ext cx="508000" cy="3673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8F838152-1BAF-9294-DC47-C2E862D23DA9}"/>
              </a:ext>
            </a:extLst>
          </p:cNvPr>
          <p:cNvSpPr/>
          <p:nvPr/>
        </p:nvSpPr>
        <p:spPr>
          <a:xfrm>
            <a:off x="6428509" y="720436"/>
            <a:ext cx="461818" cy="5726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02810A70-BA88-647B-8212-584425B522B4}"/>
              </a:ext>
            </a:extLst>
          </p:cNvPr>
          <p:cNvSpPr/>
          <p:nvPr/>
        </p:nvSpPr>
        <p:spPr>
          <a:xfrm>
            <a:off x="4793673" y="2523297"/>
            <a:ext cx="584753" cy="345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78285AB9-F9DF-55B9-B584-0DFE830CFD0B}"/>
              </a:ext>
            </a:extLst>
          </p:cNvPr>
          <p:cNvSpPr/>
          <p:nvPr/>
        </p:nvSpPr>
        <p:spPr>
          <a:xfrm>
            <a:off x="4193309" y="2198255"/>
            <a:ext cx="304800" cy="507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F1EAF73-000A-3414-340B-080F9DE13266}"/>
              </a:ext>
            </a:extLst>
          </p:cNvPr>
          <p:cNvSpPr/>
          <p:nvPr/>
        </p:nvSpPr>
        <p:spPr>
          <a:xfrm>
            <a:off x="5061527" y="5315040"/>
            <a:ext cx="554183" cy="4576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04E51F9D-4727-0CFD-EDF3-8F86AC02DB39}"/>
              </a:ext>
            </a:extLst>
          </p:cNvPr>
          <p:cNvSpPr/>
          <p:nvPr/>
        </p:nvSpPr>
        <p:spPr>
          <a:xfrm>
            <a:off x="3380509" y="4091709"/>
            <a:ext cx="510771" cy="5161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6E934F62-AFED-0EF7-7546-5D4784ED94D2}"/>
              </a:ext>
            </a:extLst>
          </p:cNvPr>
          <p:cNvSpPr/>
          <p:nvPr/>
        </p:nvSpPr>
        <p:spPr>
          <a:xfrm>
            <a:off x="4008582" y="3993606"/>
            <a:ext cx="565837" cy="4431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179F8509-FB7A-C341-D963-E29B7BB5E05F}"/>
              </a:ext>
            </a:extLst>
          </p:cNvPr>
          <p:cNvSpPr/>
          <p:nvPr/>
        </p:nvSpPr>
        <p:spPr>
          <a:xfrm>
            <a:off x="5754255" y="1293091"/>
            <a:ext cx="674254" cy="4433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817C73E-31AC-C6CA-8507-20B98780F5A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62115" y="5619191"/>
            <a:ext cx="707197" cy="707197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97D174F-DB68-261F-128C-A8F116E8E67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20376" y="5518444"/>
            <a:ext cx="707197" cy="707197"/>
          </a:xfrm>
          <a:prstGeom prst="rect">
            <a:avLst/>
          </a:prstGeom>
        </p:spPr>
      </p:pic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11DBB2E0-A3EC-21A2-57B0-7AB8B5EC7C1C}"/>
              </a:ext>
            </a:extLst>
          </p:cNvPr>
          <p:cNvSpPr/>
          <p:nvPr/>
        </p:nvSpPr>
        <p:spPr>
          <a:xfrm>
            <a:off x="5828145" y="5227782"/>
            <a:ext cx="600364" cy="443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E6AAC719-1E8D-860A-CE13-450CC9E60110}"/>
              </a:ext>
            </a:extLst>
          </p:cNvPr>
          <p:cNvSpPr/>
          <p:nvPr/>
        </p:nvSpPr>
        <p:spPr>
          <a:xfrm>
            <a:off x="4091709" y="2903456"/>
            <a:ext cx="482710" cy="6375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850D145-095F-1AFA-5B5C-093F7357B81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8" y="18851"/>
            <a:ext cx="1274803" cy="140316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9EAB8C65-860E-B090-1D66-A523E8687BA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495" y="3759961"/>
            <a:ext cx="2723272" cy="286439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1A9E13E-EB9B-9D7D-B2C8-21747F7A1604}"/>
              </a:ext>
            </a:extLst>
          </p:cNvPr>
          <p:cNvSpPr/>
          <p:nvPr/>
        </p:nvSpPr>
        <p:spPr>
          <a:xfrm>
            <a:off x="5754255" y="1660435"/>
            <a:ext cx="304100" cy="537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3702A48-399D-F813-2FB3-03713D78CFC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61" b="89844" l="684" r="97754">
                        <a14:foregroundMark x1="4395" y1="50684" x2="9375" y2="49512"/>
                        <a14:foregroundMark x1="93555" y1="49707" x2="97754" y2="49512"/>
                        <a14:foregroundMark x1="879" y1="53223" x2="684" y2="49219"/>
                        <a14:foregroundMark x1="48681" y1="18389" x2="53712" y2="18609"/>
                        <a14:foregroundMark x1="57095" y1="19524" x2="60253" y2="20669"/>
                        <a14:foregroundMark x1="64188" y1="23074" x2="67285" y2="25293"/>
                        <a14:foregroundMark x1="70438" y1="32036" x2="70801" y2="32813"/>
                        <a14:foregroundMark x1="67285" y1="25293" x2="68609" y2="28125"/>
                        <a14:foregroundMark x1="70801" y1="32813" x2="70556" y2="34967"/>
                        <a14:foregroundMark x1="50272" y1="17654" x2="54225" y2="18050"/>
                        <a14:foregroundMark x1="57672" y1="18803" x2="61065" y2="20191"/>
                        <a14:foregroundMark x1="70431" y1="32041" x2="70725" y2="34988"/>
                        <a14:foregroundMark x1="70673" y1="31859" x2="71142" y2="35040"/>
                        <a14:foregroundMark x1="70840" y1="31733" x2="71110" y2="35036"/>
                        <a14:foregroundMark x1="71172" y1="40121" x2="70502" y2="42723"/>
                        <a14:foregroundMark x1="66964" y1="47598" x2="65201" y2="49777"/>
                        <a14:foregroundMark x1="62425" y1="51563" x2="57227" y2="54590"/>
                        <a14:foregroundMark x1="65321" y1="49877" x2="62762" y2="51367"/>
                        <a14:foregroundMark x1="52990" y1="54961" x2="51782" y2="55067"/>
                        <a14:foregroundMark x1="55945" y1="54702" x2="53798" y2="54890"/>
                        <a14:foregroundMark x1="65572" y1="50086" x2="66699" y2="49512"/>
                        <a14:foregroundMark x1="63059" y1="51367" x2="63993" y2="50891"/>
                        <a14:foregroundMark x1="57376" y1="54262" x2="62674" y2="51563"/>
                        <a14:foregroundMark x1="52865" y1="56560" x2="53443" y2="56266"/>
                        <a14:backgroundMark x1="42871" y1="27734" x2="40625" y2="35840"/>
                        <a14:backgroundMark x1="40625" y1="35840" x2="41699" y2="42871"/>
                        <a14:backgroundMark x1="41699" y1="42871" x2="40625" y2="45605"/>
                        <a14:backgroundMark x1="41406" y1="28320" x2="49219" y2="28516"/>
                        <a14:backgroundMark x1="49219" y1="28516" x2="58008" y2="32422"/>
                        <a14:backgroundMark x1="58008" y1="32422" x2="60645" y2="39941"/>
                        <a14:backgroundMark x1="60645" y1="39941" x2="52539" y2="44629"/>
                        <a14:backgroundMark x1="52539" y1="44629" x2="39746" y2="45898"/>
                        <a14:backgroundMark x1="42242" y1="59159" x2="42969" y2="61035"/>
                        <a14:backgroundMark x1="41113" y1="56250" x2="41617" y2="57550"/>
                        <a14:backgroundMark x1="43717" y1="59145" x2="44629" y2="59473"/>
                        <a14:backgroundMark x1="57129" y1="58984" x2="67969" y2="58203"/>
                        <a14:backgroundMark x1="62012" y1="14355" x2="67676" y2="20410"/>
                        <a14:backgroundMark x1="72947" y1="32022" x2="74023" y2="34473"/>
                        <a14:backgroundMark x1="67676" y1="20020" x2="71517" y2="28766"/>
                        <a14:backgroundMark x1="74805" y1="41797" x2="67676" y2="56641"/>
                        <a14:backgroundMark x1="39746" y1="26758" x2="42188" y2="27051"/>
                        <a14:backgroundMark x1="40527" y1="26074" x2="41895" y2="27051"/>
                        <a14:backgroundMark x1="40723" y1="25684" x2="41504" y2="27734"/>
                        <a14:backgroundMark x1="41699" y1="47949" x2="40234" y2="46973"/>
                        <a14:backgroundMark x1="41504" y1="48535" x2="41016" y2="47852"/>
                        <a14:backgroundMark x1="41016" y1="56738" x2="42090" y2="57715"/>
                        <a14:backgroundMark x1="40234" y1="55273" x2="43750" y2="57324"/>
                        <a14:backgroundMark x1="42578" y1="56934" x2="46875" y2="56055"/>
                        <a14:backgroundMark x1="47070" y1="55859" x2="52148" y2="57129"/>
                        <a14:backgroundMark x1="55664" y1="55273" x2="53613" y2="56445"/>
                        <a14:backgroundMark x1="63574" y1="51563" x2="63574" y2="51563"/>
                        <a14:backgroundMark x1="55762" y1="54883" x2="56348" y2="55273"/>
                        <a14:backgroundMark x1="52051" y1="56641" x2="52930" y2="56445"/>
                        <a14:backgroundMark x1="55664" y1="54688" x2="57031" y2="55371"/>
                        <a14:backgroundMark x1="63672" y1="51172" x2="64844" y2="52148"/>
                        <a14:backgroundMark x1="69238" y1="45508" x2="68848" y2="49805"/>
                        <a14:backgroundMark x1="68750" y1="45117" x2="71680" y2="43359"/>
                        <a14:backgroundMark x1="71094" y1="37109" x2="72266" y2="39648"/>
                        <a14:backgroundMark x1="71582" y1="36328" x2="70898" y2="37500"/>
                        <a14:backgroundMark x1="69141" y1="28711" x2="70508" y2="29980"/>
                        <a14:backgroundMark x1="71191" y1="36035" x2="71191" y2="36035"/>
                        <a14:backgroundMark x1="68652" y1="28418" x2="68652" y2="28418"/>
                        <a14:backgroundMark x1="69727" y1="30078" x2="71094" y2="31543"/>
                        <a14:backgroundMark x1="68652" y1="28125" x2="68652" y2="29102"/>
                        <a14:backgroundMark x1="71289" y1="35059" x2="71094" y2="36621"/>
                        <a14:backgroundMark x1="62305" y1="20313" x2="64355" y2="22070"/>
                        <a14:backgroundMark x1="61523" y1="19922" x2="62109" y2="20801"/>
                        <a14:backgroundMark x1="64063" y1="22852" x2="63574" y2="22754"/>
                        <a14:backgroundMark x1="56055" y1="19141" x2="56055" y2="18359"/>
                        <a14:backgroundMark x1="55762" y1="18457" x2="57031" y2="18359"/>
                        <a14:backgroundMark x1="54883" y1="18066" x2="55273" y2="18848"/>
                        <a14:backgroundMark x1="56836" y1="18457" x2="57715" y2="18750"/>
                        <a14:backgroundMark x1="54102" y1="18164" x2="54492" y2="18457"/>
                        <a14:backgroundMark x1="46973" y1="17969" x2="49316" y2="17188"/>
                        <a14:backgroundMark x1="42480" y1="17285" x2="46973" y2="17188"/>
                        <a14:backgroundMark x1="46973" y1="18066" x2="46680" y2="17676"/>
                        <a14:backgroundMark x1="42090" y1="17773" x2="41406" y2="17773"/>
                        <a14:backgroundMark x1="47363" y1="17188" x2="50781" y2="16797"/>
                        <a14:backgroundMark x1="45020" y1="16602" x2="47266" y2="16992"/>
                        <a14:backgroundMark x1="42285" y1="17676" x2="47070" y2="17773"/>
                        <a14:backgroundMark x1="63281" y1="51367" x2="63281" y2="51367"/>
                        <a14:backgroundMark x1="63184" y1="51367" x2="63184" y2="52246"/>
                        <a14:backgroundMark x1="41016" y1="57910" x2="41504" y2="58691"/>
                        <a14:backgroundMark x1="40527" y1="56738" x2="41309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74" t="9932" r="22974" b="39099"/>
          <a:stretch>
            <a:fillRect/>
          </a:stretch>
        </p:blipFill>
        <p:spPr>
          <a:xfrm>
            <a:off x="5663384" y="84569"/>
            <a:ext cx="2557383" cy="3635737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3240BFFA-6ECA-07AB-DE18-0E49E082F39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961" b="89844" l="3125" r="98438">
                        <a14:foregroundMark x1="36523" y1="78418" x2="38672" y2="79883"/>
                        <a14:foregroundMark x1="41113" y1="48926" x2="41113" y2="55859"/>
                        <a14:foregroundMark x1="45410" y1="49414" x2="88184" y2="50293"/>
                        <a14:foregroundMark x1="88184" y1="50293" x2="92773" y2="50000"/>
                        <a14:foregroundMark x1="2734" y1="49902" x2="13672" y2="49902"/>
                        <a14:foregroundMark x1="13672" y1="49902" x2="27051" y2="49805"/>
                        <a14:foregroundMark x1="98438" y1="48340" x2="96582" y2="54199"/>
                        <a14:foregroundMark x1="3125" y1="48926" x2="8203" y2="49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598" t="40772" r="-223" b="41235"/>
          <a:stretch>
            <a:fillRect/>
          </a:stretch>
        </p:blipFill>
        <p:spPr>
          <a:xfrm rot="5400000">
            <a:off x="1073564" y="3875347"/>
            <a:ext cx="4543036" cy="80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24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11111E-6 L 0.08555 -0.08241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-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09284 0.11713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48" y="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101B96CD-A437-4818-8DDE-274AC79E5A1A}"/>
</file>

<file path=customXml/itemProps2.xml><?xml version="1.0" encoding="utf-8"?>
<ds:datastoreItem xmlns:ds="http://schemas.openxmlformats.org/officeDocument/2006/customXml" ds:itemID="{70CD2E3F-DB47-4147-84E7-12E92F26B564}"/>
</file>

<file path=customXml/itemProps3.xml><?xml version="1.0" encoding="utf-8"?>
<ds:datastoreItem xmlns:ds="http://schemas.openxmlformats.org/officeDocument/2006/customXml" ds:itemID="{6AAB1B99-F44A-43A3-95B6-9D5CA36B5B16}"/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4</cp:revision>
  <dcterms:created xsi:type="dcterms:W3CDTF">2026-01-06T22:26:35Z</dcterms:created>
  <dcterms:modified xsi:type="dcterms:W3CDTF">2026-01-07T12:14:04Z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