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6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173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6173D-CAAC-5F4C-77A2-D6AEBEC02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5BDEA6-D4A8-5A50-FD77-EF080318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EC3BEE-EC29-02D3-4A59-36505D32A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E1DD-BF22-4C06-ACB0-D7074B21866B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D5FC01-B5EC-BEA6-88E7-6651900B3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6E245-AF0A-030D-37C6-5F62AA69A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E353-AD5D-4189-9652-002DB2565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8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576C9-6A8D-95F9-E420-56F876A9A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4E6B53-DB91-5CCD-B88F-36F60228D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8BF06E-0EBD-A790-CB9A-C5AA3428B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E1DD-BF22-4C06-ACB0-D7074B21866B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83A392-8701-DAAB-2530-E712DF12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7E329E-9831-4AF3-47D5-2D5B6DC8E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E353-AD5D-4189-9652-002DB2565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42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2BCAAD-8524-E889-540E-6A3DAC1E5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0E1FEC-A5D7-5235-FCD5-6D51EBD30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77C238-6A51-C546-37A3-450AA15D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E1DD-BF22-4C06-ACB0-D7074B21866B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CA5DB7-A649-B1C5-65EF-9FF00EE4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835238-D131-7426-7134-8EAC4CE0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E353-AD5D-4189-9652-002DB2565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6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CCFC6-2201-6A2D-7D38-5938E9814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47107D-D344-8EFA-A45C-28579095B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83319F-1933-62DB-8EE6-98C8F84C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E1DD-BF22-4C06-ACB0-D7074B21866B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2658C7-2604-E448-1B6A-3F6E87901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59B55C-711B-9620-497C-DE53FF822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E353-AD5D-4189-9652-002DB2565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51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359CC-FFE4-8CD2-A1EE-017B114CC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769F73-FEA7-BF3F-2820-C650C7AAE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212882-9DB5-18F0-9A63-D2F7263B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E1DD-BF22-4C06-ACB0-D7074B21866B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3A1A5-3A06-913A-B933-E7FA6D0D1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D9F601-28C8-E10E-541D-1FABFF3A6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E353-AD5D-4189-9652-002DB2565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8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DBC0C-DB81-D33C-9F04-13CFD6FBB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513FD9-F44E-6BB6-AD94-FB1CCBD7D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E4F1B9-F1F3-C9FA-E279-CBFB3FC6A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6D4F22-F4E6-48E9-5D1B-6253AB8F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E1DD-BF22-4C06-ACB0-D7074B21866B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22E8B2-152B-B0B6-66A8-0269A7A66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A2632E-8C99-0434-2FB9-221C6DB1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E353-AD5D-4189-9652-002DB2565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64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57859-3EC8-A6D3-D260-47D3E725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D70A3-DF87-9D18-36B6-7DCC44EC0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1F2A02-AE75-934F-5683-08D02111E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A215446-669C-2672-2278-9128C7B520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F524F5-D9E3-7532-CE21-A33935C96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250EBE-5111-DFFD-FBD9-C04208BB3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E1DD-BF22-4C06-ACB0-D7074B21866B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042675-54E2-8ED6-A9D4-029EE584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2682E3-CB3C-66D0-68A3-F114B838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E353-AD5D-4189-9652-002DB2565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70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5817-B267-312A-70C9-250BB9D0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5B0608-F460-3CD5-E8A1-0C5329E0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E1DD-BF22-4C06-ACB0-D7074B21866B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E90F2B-ED86-80DF-E145-13A8246F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20303A-289E-91D3-1378-567269449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E353-AD5D-4189-9652-002DB2565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5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CE651B5-26DE-85F9-EE7C-7A9A9702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E1DD-BF22-4C06-ACB0-D7074B21866B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613727-88B4-550C-8E68-7297379A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5AF253-C517-2AA6-0B68-AB4E87B3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E353-AD5D-4189-9652-002DB2565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6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5C339-776A-4184-0FCF-A486A641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E6C7E7-80E3-6041-1EC1-78008BFE3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D1A17D-149C-D96B-AF20-FAE776307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D0641A-20A3-2406-89B0-B2003BAC4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E1DD-BF22-4C06-ACB0-D7074B21866B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BCAACC-9EF0-4A01-69D6-B9E280EE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120AFD-BC18-4398-4B22-76921EB79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E353-AD5D-4189-9652-002DB2565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9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D324E-ABBC-B092-3983-B9226741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C61C80-789C-BA53-60AA-1DEE166DC1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9F831B-0628-58FD-4748-280305923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0D167E-95A6-AC25-24AD-C51438457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E1DD-BF22-4C06-ACB0-D7074B21866B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131198-E118-532B-2C4A-A08A5D4E8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DE114F-C77E-D745-FEE4-A4B55A7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E353-AD5D-4189-9652-002DB2565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2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D5DFF-8095-A489-5C4F-05AFC772F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5AB8DC-6FD9-F23C-0EC3-57DDE89A8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499856-CE4B-5176-CDAE-A2E3C7F30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6E1DD-BF22-4C06-ACB0-D7074B21866B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5BDA65-6F2E-815C-F46C-C7206B4F1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7595FA-BF2B-32FF-CFFE-17A9AFD29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BE353-AD5D-4189-9652-002DB2565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84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21" Type="http://schemas.microsoft.com/office/2007/relationships/hdphoto" Target="../media/hdphoto5.wdp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svg"/><Relationship Id="rId24" Type="http://schemas.openxmlformats.org/officeDocument/2006/relationships/image" Target="../media/image18.png"/><Relationship Id="rId5" Type="http://schemas.microsoft.com/office/2007/relationships/hdphoto" Target="../media/hdphoto1.wdp"/><Relationship Id="rId15" Type="http://schemas.microsoft.com/office/2007/relationships/hdphoto" Target="../media/hdphoto3.wdp"/><Relationship Id="rId23" Type="http://schemas.openxmlformats.org/officeDocument/2006/relationships/image" Target="../media/image17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152E0-05BE-6A08-C30C-3A763D3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026" y="-12109"/>
            <a:ext cx="12344396" cy="6918288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24AC5B-B2DA-3560-4890-A6FB4AE69F91}"/>
              </a:ext>
            </a:extLst>
          </p:cNvPr>
          <p:cNvSpPr/>
          <p:nvPr/>
        </p:nvSpPr>
        <p:spPr>
          <a:xfrm>
            <a:off x="427617" y="996151"/>
            <a:ext cx="8774946" cy="551637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6640E8-31C8-827B-18BC-D2A572A88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056" y="3556000"/>
            <a:ext cx="2967488" cy="29674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05B7C1-8458-5A78-3F72-1A64B4C84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7" r="8817"/>
          <a:stretch/>
        </p:blipFill>
        <p:spPr>
          <a:xfrm>
            <a:off x="3474802" y="3375994"/>
            <a:ext cx="2968619" cy="3604164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F9DD7F8-64F9-8D2E-3C0E-AC52098CE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2379" y="-104861"/>
            <a:ext cx="1236229" cy="12048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E63F8F-783B-FAAA-4274-E7426B038C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88" b="93791" l="2280" r="95440">
                        <a14:foregroundMark x1="72754" y1="21387" x2="73340" y2="31445"/>
                        <a14:foregroundMark x1="65723" y1="50195" x2="54590" y2="52637"/>
                        <a14:foregroundMark x1="33398" y1="45605" x2="39453" y2="54199"/>
                        <a14:foregroundMark x1="39453" y1="46582" x2="41504" y2="55664"/>
                        <a14:foregroundMark x1="71777" y1="82910" x2="49609" y2="86523"/>
                        <a14:foregroundMark x1="76367" y1="91016" x2="41016" y2="87012"/>
                        <a14:foregroundMark x1="82422" y1="73828" x2="57617" y2="83691"/>
                        <a14:foregroundMark x1="57617" y1="83691" x2="22168" y2="80957"/>
                        <a14:foregroundMark x1="22168" y1="80957" x2="17285" y2="44629"/>
                        <a14:foregroundMark x1="24316" y1="66797" x2="16309" y2="86035"/>
                        <a14:foregroundMark x1="16309" y1="86035" x2="29395" y2="90430"/>
                        <a14:foregroundMark x1="29395" y1="90430" x2="33984" y2="89551"/>
                        <a14:foregroundMark x1="14258" y1="92578" x2="14258" y2="86523"/>
                        <a14:foregroundMark x1="34473" y1="94043" x2="67285" y2="94043"/>
                        <a14:foregroundMark x1="80371" y1="88477" x2="87402" y2="85449"/>
                        <a14:foregroundMark x1="37459" y1="3922" x2="19218" y2="18954"/>
                        <a14:foregroundMark x1="19218" y1="18954" x2="10098" y2="33333"/>
                        <a14:foregroundMark x1="10098" y1="33333" x2="59609" y2="16667"/>
                        <a14:foregroundMark x1="59609" y1="16667" x2="50163" y2="32680"/>
                        <a14:foregroundMark x1="50163" y1="32680" x2="1303" y2="57843"/>
                        <a14:foregroundMark x1="1303" y1="57843" x2="47231" y2="63399"/>
                        <a14:foregroundMark x1="47231" y1="63399" x2="96091" y2="59150"/>
                        <a14:foregroundMark x1="96091" y1="59150" x2="77524" y2="72876"/>
                        <a14:foregroundMark x1="97394" y1="55882" x2="77524" y2="59150"/>
                        <a14:foregroundMark x1="77524" y1="59150" x2="85993" y2="39542"/>
                        <a14:foregroundMark x1="85993" y1="39542" x2="53420" y2="9804"/>
                        <a14:foregroundMark x1="53420" y1="9804" x2="48860" y2="7516"/>
                        <a14:foregroundMark x1="71010" y1="8824" x2="33876" y2="11111"/>
                        <a14:foregroundMark x1="47231" y1="2614" x2="36482" y2="4575"/>
                        <a14:foregroundMark x1="3257" y1="33987" x2="2280" y2="55229"/>
                        <a14:foregroundMark x1="6515" y1="37582" x2="5863" y2="64052"/>
                        <a14:foregroundMark x1="33876" y1="8170" x2="64169" y2="7190"/>
                        <a14:foregroundMark x1="44625" y1="4575" x2="64821" y2="6209"/>
                        <a14:foregroundMark x1="19218" y1="11111" x2="77199" y2="1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73371" y="2525397"/>
            <a:ext cx="3717888" cy="37178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F0DE22-0D33-22C8-E0C1-5E30F2D4B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9" r="9059"/>
          <a:stretch/>
        </p:blipFill>
        <p:spPr>
          <a:xfrm>
            <a:off x="59453" y="1216246"/>
            <a:ext cx="5373216" cy="6562219"/>
          </a:xfrm>
          <a:prstGeom prst="rect">
            <a:avLst/>
          </a:prstGeom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4F40AD0-B2A3-784C-85D3-68C1F282CA7B}"/>
              </a:ext>
            </a:extLst>
          </p:cNvPr>
          <p:cNvGrpSpPr/>
          <p:nvPr/>
        </p:nvGrpSpPr>
        <p:grpSpPr>
          <a:xfrm>
            <a:off x="926425" y="1042965"/>
            <a:ext cx="1158467" cy="1323439"/>
            <a:chOff x="638772" y="1308657"/>
            <a:chExt cx="1158467" cy="132343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ECE0010-84F6-574A-F3EF-D232F5063587}"/>
                </a:ext>
              </a:extLst>
            </p:cNvPr>
            <p:cNvSpPr/>
            <p:nvPr/>
          </p:nvSpPr>
          <p:spPr>
            <a:xfrm>
              <a:off x="638772" y="1481001"/>
              <a:ext cx="1158467" cy="112805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36E202-2DE1-E973-E263-DEF571215045}"/>
                </a:ext>
              </a:extLst>
            </p:cNvPr>
            <p:cNvSpPr txBox="1"/>
            <p:nvPr/>
          </p:nvSpPr>
          <p:spPr>
            <a:xfrm>
              <a:off x="766294" y="1308657"/>
              <a:ext cx="806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</a:t>
              </a: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39C062A-95FD-7BC6-37E4-70018A0EF029}"/>
              </a:ext>
            </a:extLst>
          </p:cNvPr>
          <p:cNvGrpSpPr/>
          <p:nvPr/>
        </p:nvGrpSpPr>
        <p:grpSpPr>
          <a:xfrm>
            <a:off x="2213919" y="1078764"/>
            <a:ext cx="1213209" cy="1323439"/>
            <a:chOff x="3255889" y="1333549"/>
            <a:chExt cx="1213209" cy="132343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1E76B2E-949C-759B-A2C9-2626281D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55889" y="1447465"/>
              <a:ext cx="1213209" cy="11827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4AD9E-E6C3-74F0-B222-0723450E4FA2}"/>
                </a:ext>
              </a:extLst>
            </p:cNvPr>
            <p:cNvSpPr txBox="1"/>
            <p:nvPr/>
          </p:nvSpPr>
          <p:spPr>
            <a:xfrm>
              <a:off x="3412157" y="1333549"/>
              <a:ext cx="9470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7A17E-E7E1-7CA0-52D3-97D5642CBB42}"/>
              </a:ext>
            </a:extLst>
          </p:cNvPr>
          <p:cNvGrpSpPr/>
          <p:nvPr/>
        </p:nvGrpSpPr>
        <p:grpSpPr>
          <a:xfrm>
            <a:off x="7587645" y="2450525"/>
            <a:ext cx="1278458" cy="1323439"/>
            <a:chOff x="606593" y="5300921"/>
            <a:chExt cx="1278458" cy="132343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5564E2A-A485-B309-B11B-FC269A06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6593" y="5348557"/>
              <a:ext cx="1213209" cy="118272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22557D-BDAF-9ABA-2803-94686ECD5DF5}"/>
                </a:ext>
              </a:extLst>
            </p:cNvPr>
            <p:cNvSpPr txBox="1"/>
            <p:nvPr/>
          </p:nvSpPr>
          <p:spPr>
            <a:xfrm>
              <a:off x="710351" y="5300921"/>
              <a:ext cx="11747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636B5F9-450D-2012-1DDD-0951C7DA7E99}"/>
              </a:ext>
            </a:extLst>
          </p:cNvPr>
          <p:cNvGrpSpPr/>
          <p:nvPr/>
        </p:nvGrpSpPr>
        <p:grpSpPr>
          <a:xfrm>
            <a:off x="2236266" y="2444389"/>
            <a:ext cx="1174521" cy="1323439"/>
            <a:chOff x="1945901" y="1368615"/>
            <a:chExt cx="1174521" cy="1323439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59508BD-64D2-6FAA-4D18-50269219C566}"/>
                </a:ext>
              </a:extLst>
            </p:cNvPr>
            <p:cNvSpPr/>
            <p:nvPr/>
          </p:nvSpPr>
          <p:spPr>
            <a:xfrm>
              <a:off x="1945901" y="1480002"/>
              <a:ext cx="1155386" cy="111765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CFE4FB-1B25-CFCB-893C-9317C8B72F71}"/>
                </a:ext>
              </a:extLst>
            </p:cNvPr>
            <p:cNvSpPr txBox="1"/>
            <p:nvPr/>
          </p:nvSpPr>
          <p:spPr>
            <a:xfrm>
              <a:off x="2077691" y="1368615"/>
              <a:ext cx="10427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95ACACE-16DC-B1FB-AFE7-FBE9776AD5A1}"/>
              </a:ext>
            </a:extLst>
          </p:cNvPr>
          <p:cNvGrpSpPr/>
          <p:nvPr/>
        </p:nvGrpSpPr>
        <p:grpSpPr>
          <a:xfrm>
            <a:off x="7576077" y="1042965"/>
            <a:ext cx="1213209" cy="1346482"/>
            <a:chOff x="5988527" y="1260555"/>
            <a:chExt cx="1213209" cy="1346482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FDF438-D24B-0466-37FC-335D5EE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88527" y="1424310"/>
              <a:ext cx="1213209" cy="1182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18080F-2794-5E4D-87CB-17DF4FECAFAA}"/>
                </a:ext>
              </a:extLst>
            </p:cNvPr>
            <p:cNvSpPr txBox="1"/>
            <p:nvPr/>
          </p:nvSpPr>
          <p:spPr>
            <a:xfrm>
              <a:off x="6173902" y="1260555"/>
              <a:ext cx="632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A6402D8-68F2-6DB0-1F1B-9C58FA605E98}"/>
              </a:ext>
            </a:extLst>
          </p:cNvPr>
          <p:cNvGrpSpPr/>
          <p:nvPr/>
        </p:nvGrpSpPr>
        <p:grpSpPr>
          <a:xfrm>
            <a:off x="4852070" y="2453488"/>
            <a:ext cx="1213209" cy="1323439"/>
            <a:chOff x="4606345" y="2693952"/>
            <a:chExt cx="1213209" cy="132343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4FE3A2-0DFC-3954-2F69-167AABFA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06345" y="2752451"/>
              <a:ext cx="1213209" cy="11827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64D455-15FE-365B-397B-C437C30FBAB3}"/>
                </a:ext>
              </a:extLst>
            </p:cNvPr>
            <p:cNvSpPr txBox="1"/>
            <p:nvPr/>
          </p:nvSpPr>
          <p:spPr>
            <a:xfrm>
              <a:off x="4856896" y="2693952"/>
              <a:ext cx="7249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pic>
        <p:nvPicPr>
          <p:cNvPr id="121" name="Рисунок 120" descr="Флажок со сплошной заливкой">
            <a:extLst>
              <a:ext uri="{FF2B5EF4-FFF2-40B4-BE49-F238E27FC236}">
                <a16:creationId xmlns:a16="http://schemas.microsoft.com/office/drawing/2014/main" id="{2EF5B66B-F57A-0A10-F22B-838B392BAF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82264" y="574248"/>
            <a:ext cx="914400" cy="9144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49312A1-4B3D-3886-8C0D-B1A6A266856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94466" y="537434"/>
            <a:ext cx="914479" cy="9144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00E53DE-4F28-416C-2331-AA8182711CB7}"/>
              </a:ext>
            </a:extLst>
          </p:cNvPr>
          <p:cNvGrpSpPr/>
          <p:nvPr/>
        </p:nvGrpSpPr>
        <p:grpSpPr>
          <a:xfrm>
            <a:off x="855814" y="4947164"/>
            <a:ext cx="1213209" cy="1323439"/>
            <a:chOff x="7432220" y="3512395"/>
            <a:chExt cx="1213209" cy="1323439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2200637-3ECB-8116-C244-83B6A56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32220" y="3652324"/>
              <a:ext cx="1213209" cy="118272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35EB24-FB91-86CF-0621-EF3A9069AEE1}"/>
                </a:ext>
              </a:extLst>
            </p:cNvPr>
            <p:cNvSpPr txBox="1"/>
            <p:nvPr/>
          </p:nvSpPr>
          <p:spPr>
            <a:xfrm>
              <a:off x="7567726" y="3512395"/>
              <a:ext cx="7919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E51C92B-FD6A-8B4C-7074-6D07FAAF15F8}"/>
              </a:ext>
            </a:extLst>
          </p:cNvPr>
          <p:cNvGrpSpPr/>
          <p:nvPr/>
        </p:nvGrpSpPr>
        <p:grpSpPr>
          <a:xfrm>
            <a:off x="2199934" y="3653600"/>
            <a:ext cx="1213209" cy="1323439"/>
            <a:chOff x="2086278" y="3513803"/>
            <a:chExt cx="1213209" cy="132343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13AD38E-0817-DA9E-AE36-4E804952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86278" y="3634899"/>
              <a:ext cx="1213209" cy="118272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BEBAA3-1324-58AA-F0A3-FAF9B965AED3}"/>
                </a:ext>
              </a:extLst>
            </p:cNvPr>
            <p:cNvSpPr txBox="1"/>
            <p:nvPr/>
          </p:nvSpPr>
          <p:spPr>
            <a:xfrm>
              <a:off x="2247486" y="3513803"/>
              <a:ext cx="720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E8AA562-9671-129E-566A-03FBCBE76A8E}"/>
              </a:ext>
            </a:extLst>
          </p:cNvPr>
          <p:cNvGrpSpPr/>
          <p:nvPr/>
        </p:nvGrpSpPr>
        <p:grpSpPr>
          <a:xfrm>
            <a:off x="7584466" y="3644605"/>
            <a:ext cx="1213209" cy="1325434"/>
            <a:chOff x="7413782" y="2233267"/>
            <a:chExt cx="1213209" cy="1325434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E3CD16-639D-7515-B1A9-888F42F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13782" y="2375974"/>
              <a:ext cx="1213209" cy="118272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FF02A5-6265-C534-244C-CBD3B7CDB2D8}"/>
                </a:ext>
              </a:extLst>
            </p:cNvPr>
            <p:cNvSpPr txBox="1"/>
            <p:nvPr/>
          </p:nvSpPr>
          <p:spPr>
            <a:xfrm>
              <a:off x="7612037" y="2233267"/>
              <a:ext cx="7359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5F1A863-0208-9143-D2E8-0F118F9B687C}"/>
              </a:ext>
            </a:extLst>
          </p:cNvPr>
          <p:cNvGrpSpPr/>
          <p:nvPr/>
        </p:nvGrpSpPr>
        <p:grpSpPr>
          <a:xfrm>
            <a:off x="4886439" y="4966140"/>
            <a:ext cx="1213209" cy="1323439"/>
            <a:chOff x="4731730" y="4828132"/>
            <a:chExt cx="1213209" cy="132343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50C7BF-9404-96EC-77BE-492DBF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31730" y="4947073"/>
              <a:ext cx="1213209" cy="118272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01D944-1959-D95A-A9A2-91F1DF871A80}"/>
                </a:ext>
              </a:extLst>
            </p:cNvPr>
            <p:cNvSpPr txBox="1"/>
            <p:nvPr/>
          </p:nvSpPr>
          <p:spPr>
            <a:xfrm>
              <a:off x="4903551" y="4828132"/>
              <a:ext cx="962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FE3FDE5-DDEF-857E-06FF-24A6C4409374}"/>
              </a:ext>
            </a:extLst>
          </p:cNvPr>
          <p:cNvGrpSpPr/>
          <p:nvPr/>
        </p:nvGrpSpPr>
        <p:grpSpPr>
          <a:xfrm>
            <a:off x="3568858" y="4947164"/>
            <a:ext cx="1213209" cy="1323439"/>
            <a:chOff x="749013" y="4843380"/>
            <a:chExt cx="1213209" cy="1323439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F5C1F5-91C2-3C64-520E-A3CCDEF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9013" y="4963486"/>
              <a:ext cx="1213209" cy="118272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FB968B-2252-DC8F-0ACD-2B4ECFBB45D9}"/>
                </a:ext>
              </a:extLst>
            </p:cNvPr>
            <p:cNvSpPr txBox="1"/>
            <p:nvPr/>
          </p:nvSpPr>
          <p:spPr>
            <a:xfrm>
              <a:off x="903280" y="4843380"/>
              <a:ext cx="79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CFB4FCD-9AC6-EAAF-5DB2-53402992680E}"/>
              </a:ext>
            </a:extLst>
          </p:cNvPr>
          <p:cNvGrpSpPr/>
          <p:nvPr/>
        </p:nvGrpSpPr>
        <p:grpSpPr>
          <a:xfrm>
            <a:off x="3568135" y="3687798"/>
            <a:ext cx="1213209" cy="1329241"/>
            <a:chOff x="4726838" y="3535619"/>
            <a:chExt cx="1213209" cy="1329241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1159C84-55A3-9781-39FE-65FE87A7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6838" y="3682133"/>
              <a:ext cx="1213209" cy="118272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A14C4D7-2DFC-1758-6B0A-F30DC2150697}"/>
                </a:ext>
              </a:extLst>
            </p:cNvPr>
            <p:cNvSpPr txBox="1"/>
            <p:nvPr/>
          </p:nvSpPr>
          <p:spPr>
            <a:xfrm>
              <a:off x="4886216" y="3535619"/>
              <a:ext cx="915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3A442AFF-B3BA-090A-2978-5283BD575A5B}"/>
              </a:ext>
            </a:extLst>
          </p:cNvPr>
          <p:cNvGrpSpPr/>
          <p:nvPr/>
        </p:nvGrpSpPr>
        <p:grpSpPr>
          <a:xfrm>
            <a:off x="7573423" y="4958149"/>
            <a:ext cx="1213209" cy="1323439"/>
            <a:chOff x="7384776" y="4861308"/>
            <a:chExt cx="1213209" cy="132343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F44D4D6-DB64-DAF7-5E67-A7695EEC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84776" y="4980597"/>
              <a:ext cx="1213209" cy="118272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72B47F-FB2E-7F8B-9AF0-6DD7D65459D0}"/>
                </a:ext>
              </a:extLst>
            </p:cNvPr>
            <p:cNvSpPr txBox="1"/>
            <p:nvPr/>
          </p:nvSpPr>
          <p:spPr>
            <a:xfrm>
              <a:off x="7568886" y="4861308"/>
              <a:ext cx="791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DFEDF57-A524-34BE-7E36-E7FD582AE3BB}"/>
              </a:ext>
            </a:extLst>
          </p:cNvPr>
          <p:cNvGrpSpPr/>
          <p:nvPr/>
        </p:nvGrpSpPr>
        <p:grpSpPr>
          <a:xfrm>
            <a:off x="4868934" y="1219571"/>
            <a:ext cx="1213209" cy="1323439"/>
            <a:chOff x="3387293" y="1050488"/>
            <a:chExt cx="1213209" cy="132343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131EC5-61FC-6C64-4F6F-1C8D288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87293" y="1086249"/>
              <a:ext cx="1213209" cy="118272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FD2FF4A-939A-B67E-7C1F-7A2B7D756FDF}"/>
                </a:ext>
              </a:extLst>
            </p:cNvPr>
            <p:cNvSpPr txBox="1"/>
            <p:nvPr/>
          </p:nvSpPr>
          <p:spPr>
            <a:xfrm>
              <a:off x="3529249" y="1050488"/>
              <a:ext cx="672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27C48DF3-47D6-2FFC-DC38-2DA782E77868}"/>
              </a:ext>
            </a:extLst>
          </p:cNvPr>
          <p:cNvGrpSpPr/>
          <p:nvPr/>
        </p:nvGrpSpPr>
        <p:grpSpPr>
          <a:xfrm>
            <a:off x="3512434" y="1160853"/>
            <a:ext cx="1213209" cy="1323439"/>
            <a:chOff x="4709823" y="1009433"/>
            <a:chExt cx="1213209" cy="132343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C421FC1-418E-A5A0-53B0-067D4E94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09823" y="1068056"/>
              <a:ext cx="1213209" cy="1182727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991442-81D7-48BB-36E8-7884FEC6BDF9}"/>
                </a:ext>
              </a:extLst>
            </p:cNvPr>
            <p:cNvSpPr txBox="1"/>
            <p:nvPr/>
          </p:nvSpPr>
          <p:spPr>
            <a:xfrm>
              <a:off x="4823399" y="1009433"/>
              <a:ext cx="838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</a:t>
              </a: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84DDF76-7851-F5FF-15D8-6D1311B651C4}"/>
              </a:ext>
            </a:extLst>
          </p:cNvPr>
          <p:cNvGrpSpPr/>
          <p:nvPr/>
        </p:nvGrpSpPr>
        <p:grpSpPr>
          <a:xfrm>
            <a:off x="6164933" y="1178599"/>
            <a:ext cx="1213209" cy="1323439"/>
            <a:chOff x="7402036" y="1081171"/>
            <a:chExt cx="1213209" cy="132343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0F71329-C279-08B7-BC66-ED5B939D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02036" y="1086249"/>
              <a:ext cx="1213209" cy="1182727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3CCD27-CAB3-50E1-1B9F-5056C9570172}"/>
                </a:ext>
              </a:extLst>
            </p:cNvPr>
            <p:cNvSpPr txBox="1"/>
            <p:nvPr/>
          </p:nvSpPr>
          <p:spPr>
            <a:xfrm>
              <a:off x="7577808" y="1081171"/>
              <a:ext cx="822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61DDDEEB-7C83-C9B4-5F5E-3184CC26235D}"/>
              </a:ext>
            </a:extLst>
          </p:cNvPr>
          <p:cNvGrpSpPr/>
          <p:nvPr/>
        </p:nvGrpSpPr>
        <p:grpSpPr>
          <a:xfrm>
            <a:off x="883649" y="2455086"/>
            <a:ext cx="1213209" cy="1323439"/>
            <a:chOff x="728940" y="2317078"/>
            <a:chExt cx="1213209" cy="132343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52F00A8-9662-537F-CE0B-875F414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8940" y="2365374"/>
              <a:ext cx="1213209" cy="1182727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E6002CC-1874-E6FC-668D-BAF2D0FF3438}"/>
                </a:ext>
              </a:extLst>
            </p:cNvPr>
            <p:cNvSpPr txBox="1"/>
            <p:nvPr/>
          </p:nvSpPr>
          <p:spPr>
            <a:xfrm>
              <a:off x="896677" y="2317078"/>
              <a:ext cx="867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959B8040-204A-9645-965C-27B297923E7C}"/>
              </a:ext>
            </a:extLst>
          </p:cNvPr>
          <p:cNvGrpSpPr/>
          <p:nvPr/>
        </p:nvGrpSpPr>
        <p:grpSpPr>
          <a:xfrm>
            <a:off x="3537918" y="2502038"/>
            <a:ext cx="1213209" cy="1323439"/>
            <a:chOff x="2087121" y="2306747"/>
            <a:chExt cx="1213209" cy="132343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DDC441-F5C3-9244-8BE7-38C181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87121" y="2352069"/>
              <a:ext cx="1213209" cy="118272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9F591A9-2B0F-BA21-5D4B-C23B3991619E}"/>
                </a:ext>
              </a:extLst>
            </p:cNvPr>
            <p:cNvSpPr txBox="1"/>
            <p:nvPr/>
          </p:nvSpPr>
          <p:spPr>
            <a:xfrm>
              <a:off x="2251029" y="2306747"/>
              <a:ext cx="9002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190C3EF9-3B1D-1B9C-9214-FAA09FDB9B65}"/>
              </a:ext>
            </a:extLst>
          </p:cNvPr>
          <p:cNvGrpSpPr/>
          <p:nvPr/>
        </p:nvGrpSpPr>
        <p:grpSpPr>
          <a:xfrm>
            <a:off x="6191135" y="2428112"/>
            <a:ext cx="1213209" cy="1323439"/>
            <a:chOff x="6036426" y="2290104"/>
            <a:chExt cx="1213209" cy="1323439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011A09-692F-0119-D923-6BB9DC63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36426" y="2331011"/>
              <a:ext cx="1213209" cy="118272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1DB5759-C2C0-6334-9AAB-14C3DE35FFC8}"/>
                </a:ext>
              </a:extLst>
            </p:cNvPr>
            <p:cNvSpPr txBox="1"/>
            <p:nvPr/>
          </p:nvSpPr>
          <p:spPr>
            <a:xfrm>
              <a:off x="6158285" y="2290104"/>
              <a:ext cx="809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E32057EA-6612-FBBF-34F0-8F79484326B3}"/>
              </a:ext>
            </a:extLst>
          </p:cNvPr>
          <p:cNvGrpSpPr/>
          <p:nvPr/>
        </p:nvGrpSpPr>
        <p:grpSpPr>
          <a:xfrm>
            <a:off x="912068" y="3736041"/>
            <a:ext cx="1213209" cy="1323439"/>
            <a:chOff x="746779" y="3581442"/>
            <a:chExt cx="1213209" cy="132343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E146D1D-1560-3A59-FA73-92182BF7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6779" y="3643769"/>
              <a:ext cx="1213209" cy="118272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B0D6E8-83BB-FC07-0B82-E9906709671F}"/>
                </a:ext>
              </a:extLst>
            </p:cNvPr>
            <p:cNvSpPr txBox="1"/>
            <p:nvPr/>
          </p:nvSpPr>
          <p:spPr>
            <a:xfrm>
              <a:off x="878037" y="3581442"/>
              <a:ext cx="779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9BEF0BB2-11F2-4E03-F6EE-C37A20188808}"/>
              </a:ext>
            </a:extLst>
          </p:cNvPr>
          <p:cNvGrpSpPr/>
          <p:nvPr/>
        </p:nvGrpSpPr>
        <p:grpSpPr>
          <a:xfrm>
            <a:off x="4897658" y="3795958"/>
            <a:ext cx="1213209" cy="1323439"/>
            <a:chOff x="3421251" y="3652983"/>
            <a:chExt cx="1213209" cy="132343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AAA0B88-E9D0-1F95-9EFD-0F0E4D27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21251" y="3662137"/>
              <a:ext cx="1213209" cy="118272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7D21CEC-4313-8975-F8BF-965A61CBA32A}"/>
                </a:ext>
              </a:extLst>
            </p:cNvPr>
            <p:cNvSpPr txBox="1"/>
            <p:nvPr/>
          </p:nvSpPr>
          <p:spPr>
            <a:xfrm>
              <a:off x="3593590" y="3652983"/>
              <a:ext cx="856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E935F663-A00E-A5BF-CE36-F7896ADEE8DE}"/>
              </a:ext>
            </a:extLst>
          </p:cNvPr>
          <p:cNvGrpSpPr/>
          <p:nvPr/>
        </p:nvGrpSpPr>
        <p:grpSpPr>
          <a:xfrm>
            <a:off x="6202526" y="3736041"/>
            <a:ext cx="1213209" cy="1323439"/>
            <a:chOff x="6047817" y="3598033"/>
            <a:chExt cx="1213209" cy="132343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A767A99-BA1C-C2B7-CAE4-225BAF23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47817" y="3645405"/>
              <a:ext cx="1213209" cy="1182727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60F4A35-EAC8-A2B2-652E-D8A245AB0548}"/>
                </a:ext>
              </a:extLst>
            </p:cNvPr>
            <p:cNvSpPr txBox="1"/>
            <p:nvPr/>
          </p:nvSpPr>
          <p:spPr>
            <a:xfrm>
              <a:off x="6136280" y="3598033"/>
              <a:ext cx="8233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F5080EA2-6A6A-B3A2-FFC7-DFF6F4B2197F}"/>
              </a:ext>
            </a:extLst>
          </p:cNvPr>
          <p:cNvGrpSpPr/>
          <p:nvPr/>
        </p:nvGrpSpPr>
        <p:grpSpPr>
          <a:xfrm>
            <a:off x="2166763" y="5044867"/>
            <a:ext cx="1213209" cy="1323439"/>
            <a:chOff x="3409663" y="4893129"/>
            <a:chExt cx="1213209" cy="132343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793810-BB63-16DF-4315-8446DE0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09663" y="4940518"/>
              <a:ext cx="1213209" cy="1182727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453818A-65C2-4119-DB9B-473CCF6C8B31}"/>
                </a:ext>
              </a:extLst>
            </p:cNvPr>
            <p:cNvSpPr txBox="1"/>
            <p:nvPr/>
          </p:nvSpPr>
          <p:spPr>
            <a:xfrm>
              <a:off x="3632913" y="4893129"/>
              <a:ext cx="8461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32D2ECD4-706F-608C-FFC2-09E7846D2E0E}"/>
              </a:ext>
            </a:extLst>
          </p:cNvPr>
          <p:cNvGrpSpPr/>
          <p:nvPr/>
        </p:nvGrpSpPr>
        <p:grpSpPr>
          <a:xfrm>
            <a:off x="6252976" y="5047133"/>
            <a:ext cx="1213209" cy="1323439"/>
            <a:chOff x="6058001" y="4893129"/>
            <a:chExt cx="1213209" cy="1323439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5151421-4E78-B5C7-A6BB-9C14930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58001" y="4944857"/>
              <a:ext cx="1213209" cy="118272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C95B215-B60C-2E79-1F85-08A006CF4E1C}"/>
                </a:ext>
              </a:extLst>
            </p:cNvPr>
            <p:cNvSpPr txBox="1"/>
            <p:nvPr/>
          </p:nvSpPr>
          <p:spPr>
            <a:xfrm>
              <a:off x="6238929" y="4893129"/>
              <a:ext cx="90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B6BE04E5-1613-4547-26A0-6B53FDFC49B3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1567" y="4429363"/>
            <a:ext cx="880176" cy="914479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9D9DFB62-7CDB-8F17-54F0-78BF175E4597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50026" y="4444463"/>
            <a:ext cx="914479" cy="914479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F9E34456-A51B-C248-9BA4-1DE3FB013520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4218" y="3146866"/>
            <a:ext cx="914479" cy="91447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BD73C50-E2D4-F150-A6FF-F0C6DE9F309B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16014" y="3128143"/>
            <a:ext cx="914479" cy="91447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383ADAE-1868-B278-E4C2-E0EB6A820FD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0262" y="524346"/>
            <a:ext cx="838672" cy="914479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5D53F61-A89C-36CC-5BBE-9B2AFB24B24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83135" y="4459777"/>
            <a:ext cx="914479" cy="91447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2DA55EE-4EED-1FBC-ADA1-BCE833B620DB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1646" y="4453522"/>
            <a:ext cx="914479" cy="914479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0BEC3DD2-215D-4DFE-FBE9-E1C6C0533C30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90103" y="3127509"/>
            <a:ext cx="914479" cy="9144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4C61FA-0573-F139-F2C0-61FD276910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5" b="-641"/>
          <a:stretch>
            <a:fillRect/>
          </a:stretch>
        </p:blipFill>
        <p:spPr>
          <a:xfrm rot="10800000">
            <a:off x="3210211" y="1139509"/>
            <a:ext cx="3044730" cy="20049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7A253C-E914-A30D-0D71-D37DE2096D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96" b="89844" l="1563" r="98633">
                        <a14:foregroundMark x1="3711" y1="44922" x2="5859" y2="52246"/>
                        <a14:foregroundMark x1="98633" y1="50488" x2="93945" y2="51270"/>
                        <a14:foregroundMark x1="7129" y1="71224" x2="4395" y2="74479"/>
                        <a14:foregroundMark x1="9961" y1="64974" x2="1563" y2="73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63" b="19109"/>
          <a:stretch>
            <a:fillRect/>
          </a:stretch>
        </p:blipFill>
        <p:spPr>
          <a:xfrm rot="19039584">
            <a:off x="6833048" y="3347610"/>
            <a:ext cx="2945000" cy="16947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D8A9F-DCBC-FC0E-DBC5-D4AC2801B38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319" b="94783" l="1934" r="96409">
                        <a14:foregroundMark x1="8496" y1="47559" x2="8496" y2="51367"/>
                        <a14:foregroundMark x1="56641" y1="10938" x2="49023" y2="9766"/>
                        <a14:foregroundMark x1="14641" y1="15362" x2="9669" y2="54493"/>
                        <a14:foregroundMark x1="79006" y1="13333" x2="90055" y2="31014"/>
                        <a14:foregroundMark x1="90055" y1="31014" x2="95580" y2="58551"/>
                        <a14:foregroundMark x1="95580" y1="58551" x2="91436" y2="64058"/>
                        <a14:foregroundMark x1="93923" y1="36232" x2="92541" y2="55362"/>
                        <a14:foregroundMark x1="92541" y1="55362" x2="83425" y2="74493"/>
                        <a14:foregroundMark x1="83425" y1="74493" x2="66851" y2="89855"/>
                        <a14:foregroundMark x1="66851" y1="89855" x2="45580" y2="95942"/>
                        <a14:foregroundMark x1="45580" y1="95942" x2="27348" y2="91014"/>
                        <a14:foregroundMark x1="27348" y1="91014" x2="10497" y2="73623"/>
                        <a14:foregroundMark x1="10497" y1="73623" x2="7182" y2="54493"/>
                        <a14:foregroundMark x1="7182" y1="54493" x2="24033" y2="26087"/>
                        <a14:foregroundMark x1="24033" y1="26087" x2="40608" y2="13333"/>
                        <a14:foregroundMark x1="40608" y1="13333" x2="45580" y2="11884"/>
                        <a14:foregroundMark x1="10773" y1="17971" x2="14641" y2="39710"/>
                        <a14:foregroundMark x1="5801" y1="33623" x2="5801" y2="51014"/>
                        <a14:foregroundMark x1="1934" y1="40870" x2="4972" y2="60000"/>
                        <a14:foregroundMark x1="7735" y1="59130" x2="8840" y2="61159"/>
                        <a14:foregroundMark x1="9669" y1="36232" x2="14641" y2="40870"/>
                        <a14:foregroundMark x1="17403" y1="18551" x2="24309" y2="28696"/>
                        <a14:foregroundMark x1="26243" y1="16522" x2="29558" y2="22609"/>
                        <a14:foregroundMark x1="31492" y1="12464" x2="37845" y2="25507"/>
                        <a14:foregroundMark x1="37293" y1="13333" x2="45028" y2="20580"/>
                        <a14:foregroundMark x1="48895" y1="10435" x2="55249" y2="17971"/>
                        <a14:foregroundMark x1="55249" y1="2319" x2="59945" y2="11884"/>
                        <a14:foregroundMark x1="65746" y1="7246" x2="39227" y2="7246"/>
                        <a14:foregroundMark x1="57182" y1="57971" x2="37845" y2="53043"/>
                        <a14:foregroundMark x1="37845" y1="53043" x2="37845" y2="53043"/>
                        <a14:foregroundMark x1="56077" y1="30145" x2="56077" y2="61159"/>
                        <a14:foregroundMark x1="47514" y1="95072" x2="39227" y2="95072"/>
                        <a14:foregroundMark x1="91436" y1="31594" x2="96409" y2="53913"/>
                        <a14:foregroundMark x1="96409" y1="53913" x2="95304" y2="55942"/>
                        <a14:foregroundMark x1="86740" y1="22029" x2="47514" y2="6087"/>
                        <a14:foregroundMark x1="47514" y1="6087" x2="25691" y2="14783"/>
                        <a14:foregroundMark x1="25691" y1="14783" x2="15193" y2="43768"/>
                        <a14:foregroundMark x1="15193" y1="43768" x2="28177" y2="73913"/>
                        <a14:foregroundMark x1="28177" y1="73913" x2="54972" y2="89275"/>
                        <a14:foregroundMark x1="54972" y1="89275" x2="76796" y2="91884"/>
                        <a14:foregroundMark x1="76796" y1="91884" x2="81768" y2="88986"/>
                        <a14:foregroundMark x1="62431" y1="3188" x2="80110" y2="11884"/>
                        <a14:foregroundMark x1="70442" y1="9855" x2="77901" y2="15362"/>
                        <a14:foregroundMark x1="61878" y1="6087" x2="81492" y2="1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1026" y="3225074"/>
            <a:ext cx="1570478" cy="14967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95B6EA-3D25-080A-E24D-B938D588FA1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6419">
            <a:off x="5599028" y="1223489"/>
            <a:ext cx="2514136" cy="2514136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1A500D3-606B-682A-FC6C-E829683CC5D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9556" y="2181048"/>
            <a:ext cx="3015758" cy="30698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422CF3-1BB6-CBB6-03A2-CE30EE87EFF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844" l="4004" r="96777">
                        <a14:foregroundMark x1="4004" y1="47852" x2="4004" y2="50098"/>
                        <a14:foregroundMark x1="94434" y1="49902" x2="96777" y2="49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014" b="31692"/>
          <a:stretch>
            <a:fillRect/>
          </a:stretch>
        </p:blipFill>
        <p:spPr>
          <a:xfrm rot="7026407">
            <a:off x="1233108" y="3582345"/>
            <a:ext cx="2677540" cy="11056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B7C627-DD9F-C760-D40C-6F9D05F80C05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25925" t="6782" r="23075" b="13738"/>
          <a:stretch>
            <a:fillRect/>
          </a:stretch>
        </p:blipFill>
        <p:spPr>
          <a:xfrm rot="18398157">
            <a:off x="2674517" y="2478822"/>
            <a:ext cx="1840671" cy="28684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5CEE4AA-5F78-E6AF-0DE9-B790764D16E1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25898" t="11622" r="30142" b="15122"/>
          <a:stretch>
            <a:fillRect/>
          </a:stretch>
        </p:blipFill>
        <p:spPr>
          <a:xfrm rot="3743307">
            <a:off x="2076821" y="3398188"/>
            <a:ext cx="2213788" cy="368917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3CB9C75-4693-92DB-4AB3-94FE00A55AE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844" l="195" r="97852">
                        <a14:foregroundMark x1="4883" y1="46094" x2="5176" y2="52441"/>
                        <a14:foregroundMark x1="97949" y1="48145" x2="95605" y2="52734"/>
                        <a14:foregroundMark x1="195" y1="49023" x2="488" y2="53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764" t="30939" b="29399"/>
          <a:stretch>
            <a:fillRect/>
          </a:stretch>
        </p:blipFill>
        <p:spPr>
          <a:xfrm rot="16200000">
            <a:off x="907113" y="4990864"/>
            <a:ext cx="1036221" cy="15664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BA0312C-5802-344D-1D41-62EC5C8336C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56540" y="5191447"/>
            <a:ext cx="156680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3431 0.1900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61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L -0.17305 0.4692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2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9505354-2186-4281-8304-4065558D6FB1}"/>
</file>

<file path=customXml/itemProps2.xml><?xml version="1.0" encoding="utf-8"?>
<ds:datastoreItem xmlns:ds="http://schemas.openxmlformats.org/officeDocument/2006/customXml" ds:itemID="{7610548C-016A-41FB-BFFA-9F8DB95A300E}"/>
</file>

<file path=customXml/itemProps3.xml><?xml version="1.0" encoding="utf-8"?>
<ds:datastoreItem xmlns:ds="http://schemas.openxmlformats.org/officeDocument/2006/customXml" ds:itemID="{8641F5C2-E87B-4502-8020-EF18AAFDD537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2026-01-06T20:54:34Z</dcterms:created>
  <dcterms:modified xsi:type="dcterms:W3CDTF">2026-01-07T11:39:20Z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