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F6B22-CA40-4E1A-8B1A-5B45B5A28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BDF2898-6043-438F-A047-1B3744BBD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6ACFC5-9EA8-4920-899D-94B49B6E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9B20F7-419C-43D8-80F5-ABDB903A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8F0776-66D7-44E4-97B6-AA659770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580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A9CD2-D78E-4039-941B-A49B4B7F9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34C49-DE8A-48BC-937F-3C211E44B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5B5555-DC8E-47F5-8E9F-7A3ED26C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9EC28BA-9465-4BFA-8C00-1C437BAC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DA4D07-F1B1-428A-B968-56AD4B09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530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B72A0B4-FE19-4FDD-81BD-5C7064E63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C2D3BC4-BD5E-4500-8548-78869BEE1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326187-878F-49D7-91A1-FF034D7A1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B025A0-108C-4844-9970-4AF6E94F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08BD82-6458-4066-8003-C4CFD77E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461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DB929-1FF2-4153-995E-3D6D1D9C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2B6222-AE3D-423F-ACB2-B4A18FB2D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8874D-9653-48E7-98C2-2348787B3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9722BE-74E6-44F5-96A7-70B6588D4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5EE785-9C19-43DC-B974-28A10B74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898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1874A-7785-42EA-B980-C9D41EC4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317DF7C-16E0-4500-9136-A57D63A15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9629D-2DF0-41C5-BF48-A3D808E2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2B1C38-CE6E-446B-BCC6-9BE90CD5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206FC5-1934-41D0-ADFD-3409990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946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3ED73-60C8-48C0-9D76-5B989BA2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17CD44-8DCD-4E2A-B4FD-F1C08943D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FE8A50-5634-4F94-AACF-F5BE32DD9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4E7BF7D-CDEA-4C93-B002-EB852011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20A74A-CBFB-4005-9DB0-ADF80B55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82C023-8576-4544-BD40-987E4EC7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136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950AE-62E2-4143-9DDC-5751D0F4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43D28A8-C988-432F-86D3-316DCEF0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4DD91AE-2167-4321-B9CA-DC5B1B56E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4CC88D2-102B-4B41-9C59-15E5B258A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F64A1E-F22A-4BC6-B6A4-A07FE58C6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EB5FD20-EC3E-43F1-B744-FF8D6CF3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8DD9806-EB41-4DA5-B3D1-9D09C9941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082FD6C-F911-47E3-B612-A5C5213FF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51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1C97-BF13-4712-AD0E-A2C0DD3A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A1288D5-CF8E-4911-B5A6-4D3079D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F3B1FBC-A7F6-45AC-AA24-ABDE69FD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346BAEC-2794-4F39-8F96-A66DFAD3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74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08DD0AF-F587-4C8E-8EB5-0E4A1547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3A4253F-39D6-44B8-9A72-E25C9C31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89F3A4F-C405-49A5-9983-C7C27C61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0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8BFC8-CF6E-4F1D-93CA-D9F684BA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549C93F-63CC-452E-BFCB-30AE20B02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491B04B-E144-4839-9114-1F2A6E3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0AFDB1D-FCF4-4B08-A417-0838D9A7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4905553-1351-4023-A626-DAD42496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41F7BC-CD41-4B15-BB34-1FF4DD8E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328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4D5BB-6459-465F-A322-7CD1A1FE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D697F9-61AC-4E3D-A1E9-FC2E7B2A5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54AF54-5E63-44E1-841E-88CDB6A72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0A87EE-F932-46F1-90B3-85B4B9FA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3F17979-AE67-476A-881F-C3B10F1B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89E71C6-FC0D-481E-95E2-52A0C915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B49A6A3-D6DC-4F68-88F6-0DBF44B6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7E8DF9-7D6C-484C-A8BB-71DC71BA2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BEF0E6-0B3A-4768-8E2A-2513556FE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F2E43-E605-4B55-B70F-60926703546C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F977B6-818F-4DB3-A081-34A045C7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BD88F-E9A2-4621-B024-725436D3E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533A-8582-476C-B875-3A677D162C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67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E0F796-67F9-47ED-9C2E-037F44C2D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0" y="0"/>
            <a:ext cx="1220647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539A9C-C6D0-48C3-969E-4FD2AA260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8" y="3298371"/>
            <a:ext cx="2936421" cy="2936421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B09408D5-4EBC-4FE5-A346-7E3336D533D9}"/>
              </a:ext>
            </a:extLst>
          </p:cNvPr>
          <p:cNvGrpSpPr/>
          <p:nvPr/>
        </p:nvGrpSpPr>
        <p:grpSpPr>
          <a:xfrm>
            <a:off x="329645" y="1237920"/>
            <a:ext cx="4177456" cy="4382160"/>
            <a:chOff x="329645" y="1237920"/>
            <a:chExt cx="4177456" cy="438216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EAE516D-05F9-4689-AFE8-E68CDC9EB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12D2C4D-0E7A-410C-8012-53EAE224C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3870">
              <a:off x="703624" y="1560957"/>
              <a:ext cx="3408936" cy="3169066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6AE9CA07-FB24-47DC-B76C-722BEF8C29FC}"/>
              </a:ext>
            </a:extLst>
          </p:cNvPr>
          <p:cNvGrpSpPr/>
          <p:nvPr/>
        </p:nvGrpSpPr>
        <p:grpSpPr>
          <a:xfrm>
            <a:off x="7665247" y="1219315"/>
            <a:ext cx="4177456" cy="4382160"/>
            <a:chOff x="7665247" y="1219315"/>
            <a:chExt cx="4177456" cy="438216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969A9E4-7FA3-43A8-A54A-A3BC1D4C9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8303A6D-6384-4D0A-A031-5E0979926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92">
              <a:off x="8055195" y="1548630"/>
              <a:ext cx="3454339" cy="3195397"/>
            </a:xfrm>
            <a:prstGeom prst="rect">
              <a:avLst/>
            </a:prstGeom>
          </p:spPr>
        </p:pic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8F1636C4-8AB0-439C-9EF5-57C20B6760D2}"/>
              </a:ext>
            </a:extLst>
          </p:cNvPr>
          <p:cNvGrpSpPr/>
          <p:nvPr/>
        </p:nvGrpSpPr>
        <p:grpSpPr>
          <a:xfrm>
            <a:off x="318948" y="1241555"/>
            <a:ext cx="4177456" cy="4382160"/>
            <a:chOff x="329645" y="1237920"/>
            <a:chExt cx="4177456" cy="438216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4DB7C99-4B52-4EE9-B51C-2F63801E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F8ED21B-90D9-48F9-AFD7-FF1AC176B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43870">
              <a:off x="681446" y="1558369"/>
              <a:ext cx="3528780" cy="3334128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26934EB3-0B34-438E-A901-76141A55CB5C}"/>
              </a:ext>
            </a:extLst>
          </p:cNvPr>
          <p:cNvGrpSpPr/>
          <p:nvPr/>
        </p:nvGrpSpPr>
        <p:grpSpPr>
          <a:xfrm>
            <a:off x="7678180" y="1231343"/>
            <a:ext cx="4177456" cy="4382160"/>
            <a:chOff x="7665247" y="1219315"/>
            <a:chExt cx="4177456" cy="438216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4C2D62E-15C2-48A8-8DC7-611955A5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647FD83-9995-491E-8249-0B7BF04FB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792">
              <a:off x="8049521" y="1548747"/>
              <a:ext cx="3463203" cy="3404419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D3E8A694-8337-4474-BA6E-CF5CEB2D6D59}"/>
              </a:ext>
            </a:extLst>
          </p:cNvPr>
          <p:cNvGrpSpPr/>
          <p:nvPr/>
        </p:nvGrpSpPr>
        <p:grpSpPr>
          <a:xfrm>
            <a:off x="324085" y="1243125"/>
            <a:ext cx="4177456" cy="4382160"/>
            <a:chOff x="329645" y="1237920"/>
            <a:chExt cx="4177456" cy="43821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65B86297-E01C-4E19-919F-95D85F6B6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0B9F353-C9DC-4C72-ABE3-89BBC0F3F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43870">
              <a:off x="700974" y="1561268"/>
              <a:ext cx="3412034" cy="3334128"/>
            </a:xfrm>
            <a:prstGeom prst="rect">
              <a:avLst/>
            </a:prstGeom>
          </p:spPr>
        </p:pic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EB262F55-CFB3-43D4-B247-763A5247D552}"/>
              </a:ext>
            </a:extLst>
          </p:cNvPr>
          <p:cNvGrpSpPr/>
          <p:nvPr/>
        </p:nvGrpSpPr>
        <p:grpSpPr>
          <a:xfrm>
            <a:off x="7692062" y="1206642"/>
            <a:ext cx="4177456" cy="4382160"/>
            <a:chOff x="7665247" y="1219315"/>
            <a:chExt cx="4177456" cy="438216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753145D-67EE-4E34-9E1E-D05C7680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47B8B5-C785-4918-B19C-FE068C0EB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792">
              <a:off x="8004238" y="1546479"/>
              <a:ext cx="3479164" cy="3404419"/>
            </a:xfrm>
            <a:prstGeom prst="rect">
              <a:avLst/>
            </a:prstGeom>
          </p:spPr>
        </p:pic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AC2437BA-CD5B-4A2C-B823-9866222D32F9}"/>
              </a:ext>
            </a:extLst>
          </p:cNvPr>
          <p:cNvGrpSpPr/>
          <p:nvPr/>
        </p:nvGrpSpPr>
        <p:grpSpPr>
          <a:xfrm>
            <a:off x="346411" y="1255372"/>
            <a:ext cx="4177456" cy="4382160"/>
            <a:chOff x="329645" y="1237920"/>
            <a:chExt cx="4177456" cy="4382160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3841272-72A8-4A48-BFE2-0320E4AD1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B2C6E66-6A83-480C-82D5-AD2FACD3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43870">
              <a:off x="614162" y="1564127"/>
              <a:ext cx="3509030" cy="3334128"/>
            </a:xfrm>
            <a:prstGeom prst="rect">
              <a:avLst/>
            </a:prstGeom>
          </p:spPr>
        </p:pic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4BCA1669-F9AD-4D20-8840-D6EA45A3C867}"/>
              </a:ext>
            </a:extLst>
          </p:cNvPr>
          <p:cNvGrpSpPr/>
          <p:nvPr/>
        </p:nvGrpSpPr>
        <p:grpSpPr>
          <a:xfrm>
            <a:off x="7704004" y="1219315"/>
            <a:ext cx="4177456" cy="4382160"/>
            <a:chOff x="7665247" y="1219315"/>
            <a:chExt cx="4177456" cy="438216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A040462-D731-40AD-9C5C-AE45BA29D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67EB139-8A19-4A39-8C6E-AE4E3BA4A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792">
              <a:off x="8041571" y="1547741"/>
              <a:ext cx="3446023" cy="3404419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09887CA4-CBCC-4C70-B9A4-02E0B563EFAA}"/>
              </a:ext>
            </a:extLst>
          </p:cNvPr>
          <p:cNvGrpSpPr/>
          <p:nvPr/>
        </p:nvGrpSpPr>
        <p:grpSpPr>
          <a:xfrm>
            <a:off x="368942" y="1237920"/>
            <a:ext cx="4177456" cy="4382160"/>
            <a:chOff x="329645" y="1237920"/>
            <a:chExt cx="4177456" cy="438216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7EF64CD1-6ED6-43CC-9046-576E1BC74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36BB518-C5B8-45DB-AB84-3AC89D73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43870">
              <a:off x="701444" y="1559605"/>
              <a:ext cx="3455645" cy="3334128"/>
            </a:xfrm>
            <a:prstGeom prst="rect">
              <a:avLst/>
            </a:prstGeom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16DA19EC-6F2E-4A5C-B9BA-73C3635A0076}"/>
              </a:ext>
            </a:extLst>
          </p:cNvPr>
          <p:cNvGrpSpPr/>
          <p:nvPr/>
        </p:nvGrpSpPr>
        <p:grpSpPr>
          <a:xfrm>
            <a:off x="7692283" y="1231343"/>
            <a:ext cx="4177456" cy="4382160"/>
            <a:chOff x="7665247" y="1219315"/>
            <a:chExt cx="4177456" cy="438216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DC273C6-5A74-42E6-87E5-489B43052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4FEA64F-B7E5-4834-AAE4-B7DAA13F8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792">
              <a:off x="8062046" y="1549378"/>
              <a:ext cx="3416761" cy="3404419"/>
            </a:xfrm>
            <a:prstGeom prst="rect">
              <a:avLst/>
            </a:prstGeom>
          </p:spPr>
        </p:pic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2BACB11F-9691-44C3-A0EF-20357745CF2C}"/>
              </a:ext>
            </a:extLst>
          </p:cNvPr>
          <p:cNvGrpSpPr/>
          <p:nvPr/>
        </p:nvGrpSpPr>
        <p:grpSpPr>
          <a:xfrm>
            <a:off x="346411" y="1200710"/>
            <a:ext cx="4177456" cy="4382160"/>
            <a:chOff x="329645" y="1237920"/>
            <a:chExt cx="4177456" cy="4382160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48537B75-5B7F-4FF6-A200-47EA2A13C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0DA3B38-E3D0-4DC9-95DF-103107FE9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0" t="8619"/>
            <a:stretch/>
          </p:blipFill>
          <p:spPr>
            <a:xfrm rot="21343870">
              <a:off x="671880" y="1566352"/>
              <a:ext cx="3477391" cy="3317052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0A54E768-BC55-444D-A05B-7C3909DB3D0D}"/>
              </a:ext>
            </a:extLst>
          </p:cNvPr>
          <p:cNvGrpSpPr/>
          <p:nvPr/>
        </p:nvGrpSpPr>
        <p:grpSpPr>
          <a:xfrm>
            <a:off x="7704004" y="1200710"/>
            <a:ext cx="4177456" cy="4382160"/>
            <a:chOff x="7665247" y="1219315"/>
            <a:chExt cx="4177456" cy="438216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EABE7BF-11EC-4650-8CE1-631AF78B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24CB617-9088-4755-AD5B-499A2CE2F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792">
              <a:off x="8068217" y="1549378"/>
              <a:ext cx="3404419" cy="3404419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F924293-D928-4EC8-BBD5-62346A8DFE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28" y="133935"/>
            <a:ext cx="3106067" cy="316443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EA07B4A-3AC5-42C5-BFB3-398BCDBB14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" y="5918662"/>
            <a:ext cx="979990" cy="9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58F098-EDB4-4CCB-9026-16442848602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6CEB99F-20D7-4E42-B6AF-633027D1BA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B8B1DA-0AEC-4980-9C27-10CD450E54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2026-01-05T21:05:40Z</dcterms:created>
  <dcterms:modified xsi:type="dcterms:W3CDTF">2026-01-07T05:53:13Z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