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30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46646-8F24-4316-AE0C-5B2782F78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5E62C3F-9C59-4A22-AD98-E442E5574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407D67-9C4F-41AF-8CC5-B0371673A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DB72-FFED-4805-B928-BBA340E13554}" type="datetimeFigureOut">
              <a:rPr lang="uk-UA" smtClean="0"/>
              <a:t>06.01.2026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D67D5B-7099-4D4D-974D-CA53A41DC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478AAF-26FF-4A41-BCF5-DAF1961F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139F-B000-4358-BD31-BB064F98F07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46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6862B-CFAD-4E11-8CCE-1B9045536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F8CC297-5F65-421F-9EC7-EA645D605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C1E618-D2DD-4791-8E9B-19283F591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DB72-FFED-4805-B928-BBA340E13554}" type="datetimeFigureOut">
              <a:rPr lang="uk-UA" smtClean="0"/>
              <a:t>06.01.2026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7B21C3-D0B5-4549-95B2-A098B49F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6201F-2BC9-414C-8440-E16AA78E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139F-B000-4358-BD31-BB064F98F07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8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11BA2FF-5DB4-4566-86F6-CD8F66BCEB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7C10892-4E3D-4743-ADED-EBD91C032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F34B5F-A41E-4ACD-8EC5-F825CAE6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DB72-FFED-4805-B928-BBA340E13554}" type="datetimeFigureOut">
              <a:rPr lang="uk-UA" smtClean="0"/>
              <a:t>06.01.2026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825FAD-8065-4D86-943D-EE52D2BC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2B1F75-4EF2-4B3D-98A8-60800A9C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139F-B000-4358-BD31-BB064F98F07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58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8D8EF-4FEB-4F99-ABE3-53110473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706048-1235-4FAB-B78C-9F00B53DD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AF2BA4-823B-4186-A4FE-539EE5C3D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DB72-FFED-4805-B928-BBA340E13554}" type="datetimeFigureOut">
              <a:rPr lang="uk-UA" smtClean="0"/>
              <a:t>06.01.2026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57F911C-7687-4A30-92DF-50908B78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16C8BC-056A-4BEB-9A2C-61A7AE61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139F-B000-4358-BD31-BB064F98F07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771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DDFF3-EFC7-43F8-9909-ECC39F62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8BA1700-2B24-4B29-A30A-0F97936F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9BBDF8-8208-4956-ABDF-702B1391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DB72-FFED-4805-B928-BBA340E13554}" type="datetimeFigureOut">
              <a:rPr lang="uk-UA" smtClean="0"/>
              <a:t>06.01.2026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AD9137E-9849-4315-BAEE-87051054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F0364-FAF5-4857-8F9E-E6040F2E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139F-B000-4358-BD31-BB064F98F07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414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BE6ED-0B29-46C4-9362-16CB76C6F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5EE348-B903-4306-9ECF-941B4EEC1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5C9F7A-C553-4139-8972-66F773D49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D9A5E6-06E1-4DD1-8F86-8B39F96E6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DB72-FFED-4805-B928-BBA340E13554}" type="datetimeFigureOut">
              <a:rPr lang="uk-UA" smtClean="0"/>
              <a:t>06.01.2026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DDECC24-C9AE-4E90-96F8-E7679CE04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6675F57-5497-4577-8009-5E8675A7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139F-B000-4358-BD31-BB064F98F07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431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5BE9E-FE92-4B86-905C-20977E91F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2A2B8C9-2CEB-40EA-9263-2FBA21098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B652E6-0EA0-47C4-9A89-D8BB95F6D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E8B3CC0-1F94-4DC8-BD1F-F16BE10C6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1B83E92-636A-4222-AB7E-B4CC57F3A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0C26F04-B1B6-449B-B5AF-5BA0EB234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DB72-FFED-4805-B928-BBA340E13554}" type="datetimeFigureOut">
              <a:rPr lang="uk-UA" smtClean="0"/>
              <a:t>06.01.2026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4441243-42C6-49B0-A293-27D8C784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4283061-35A0-4174-8474-191E1B74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139F-B000-4358-BD31-BB064F98F07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753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C0FF6-DFC5-4B5F-9BB5-349774BB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F08FD8B-C6E5-45A4-A3B3-3FC18C1D7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DB72-FFED-4805-B928-BBA340E13554}" type="datetimeFigureOut">
              <a:rPr lang="uk-UA" smtClean="0"/>
              <a:t>06.01.2026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DBC3F5E-53C1-4489-A96F-2AD56600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C0D5C80-565A-4425-9474-2B6D9800F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139F-B000-4358-BD31-BB064F98F07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947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AB94C17-2F42-46B9-99C0-A612818B2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DB72-FFED-4805-B928-BBA340E13554}" type="datetimeFigureOut">
              <a:rPr lang="uk-UA" smtClean="0"/>
              <a:t>06.01.2026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2B17D61-6362-47CB-93C2-6F682F90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C16D543-4430-472A-964B-3E79086A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139F-B000-4358-BD31-BB064F98F07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411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9AA85-C193-4E47-A16A-0A662CA1E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5C8C0E-6AE6-4682-9543-D0C2ABCD2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5C0A15B-A463-45D2-BD15-CE79FA052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7A79AD-891D-487D-A597-06286D5CA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DB72-FFED-4805-B928-BBA340E13554}" type="datetimeFigureOut">
              <a:rPr lang="uk-UA" smtClean="0"/>
              <a:t>06.01.2026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096F6E-B53C-42C5-98FB-06BD29C02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C7BC8DB-6BCB-4F09-83A8-7908462E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139F-B000-4358-BD31-BB064F98F07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54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49C4F-AE95-4DDE-A3CC-8C356162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492F002-6FAF-4390-B5FF-A693BE98E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A1C96A0-12DD-4F3A-A30E-A730118FF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3F2750B-C4DF-4AC5-BECF-C1E5246E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DB72-FFED-4805-B928-BBA340E13554}" type="datetimeFigureOut">
              <a:rPr lang="uk-UA" smtClean="0"/>
              <a:t>06.01.2026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BA70CD-6F92-4027-B5B4-8954298F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F09D51-72E7-4E3C-AC82-32C3FB163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139F-B000-4358-BD31-BB064F98F07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418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EE6E0DB-A046-42F3-9CA6-52699C030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EFF84C7-4832-40DE-A31E-70098B33F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A0CC0A-04A8-4196-94FA-DE7E5A853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DB72-FFED-4805-B928-BBA340E13554}" type="datetimeFigureOut">
              <a:rPr lang="uk-UA" smtClean="0"/>
              <a:t>06.01.2026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35616FA-71F5-423B-AFEF-E9F12E41A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CA842B-7369-4C0F-B8AA-BC5B4A05A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B139F-B000-4358-BD31-BB064F98F07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285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microsoft.com/office/2007/relationships/hdphoto" Target="../media/hdphoto8.wdp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microsoft.com/office/2007/relationships/hdphoto" Target="../media/hdphoto10.wdp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openxmlformats.org/officeDocument/2006/relationships/image" Target="../media/image12.png"/><Relationship Id="rId29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32" Type="http://schemas.openxmlformats.org/officeDocument/2006/relationships/image" Target="../media/image19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microsoft.com/office/2007/relationships/hdphoto" Target="../media/hdphoto9.wdp"/><Relationship Id="rId28" Type="http://schemas.openxmlformats.org/officeDocument/2006/relationships/image" Target="../media/image16.png"/><Relationship Id="rId10" Type="http://schemas.microsoft.com/office/2007/relationships/hdphoto" Target="../media/hdphoto3.wdp"/><Relationship Id="rId19" Type="http://schemas.microsoft.com/office/2007/relationships/hdphoto" Target="../media/hdphoto7.wdp"/><Relationship Id="rId31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openxmlformats.org/officeDocument/2006/relationships/image" Target="../media/image13.png"/><Relationship Id="rId27" Type="http://schemas.microsoft.com/office/2007/relationships/hdphoto" Target="../media/hdphoto11.wdp"/><Relationship Id="rId3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1A78D1-B5B0-4DE0-8707-51380BFDC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0"/>
            <a:ext cx="12249150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78E958BD-72C7-4FB6-B8DE-239B0C6D34FD}"/>
              </a:ext>
            </a:extLst>
          </p:cNvPr>
          <p:cNvSpPr/>
          <p:nvPr/>
        </p:nvSpPr>
        <p:spPr>
          <a:xfrm>
            <a:off x="247425" y="97971"/>
            <a:ext cx="9778701" cy="6670222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27000">
              <a:schemeClr val="bg1">
                <a:alpha val="99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2" descr="Возможно, это иллюстрация">
            <a:extLst>
              <a:ext uri="{FF2B5EF4-FFF2-40B4-BE49-F238E27FC236}">
                <a16:creationId xmlns:a16="http://schemas.microsoft.com/office/drawing/2014/main" id="{7979554C-A14F-48E7-9C44-6D2D8573C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0" b="47721" l="53069" r="97473">
                        <a14:foregroundMark x1="74449" y1="32976" x2="74368" y2="33512"/>
                        <a14:foregroundMark x1="74788" y1="30743" x2="74673" y2="31501"/>
                        <a14:foregroundMark x1="74857" y1="30295" x2="74800" y2="30668"/>
                        <a14:foregroundMark x1="73829" y1="4911" x2="72927" y2="4952"/>
                        <a14:foregroundMark x1="69979" y1="6140" x2="74496" y2="18689"/>
                        <a14:foregroundMark x1="74549" y1="10188" x2="75494" y2="18170"/>
                        <a14:foregroundMark x1="79603" y1="11260" x2="80862" y2="17318"/>
                        <a14:foregroundMark x1="75451" y1="7641" x2="78700" y2="10188"/>
                        <a14:foregroundMark x1="74729" y1="30831" x2="74729" y2="31501"/>
                        <a14:foregroundMark x1="74509" y1="32976" x2="74549" y2="33244"/>
                        <a14:foregroundMark x1="73466" y1="25603" x2="73105" y2="25469"/>
                        <a14:foregroundMark x1="73827" y1="25603" x2="73105" y2="25335"/>
                        <a14:foregroundMark x1="74549" y1="25335" x2="74549" y2="25871"/>
                        <a14:foregroundMark x1="74549" y1="24665" x2="74549" y2="24799"/>
                        <a14:foregroundMark x1="74549" y1="25335" x2="74549" y2="25469"/>
                        <a14:foregroundMark x1="74987" y1="25335" x2="75090" y2="25603"/>
                        <a14:foregroundMark x1="74729" y1="24665" x2="74781" y2="24799"/>
                        <a14:backgroundMark x1="55957" y1="38874" x2="54513" y2="18767"/>
                        <a14:backgroundMark x1="54874" y1="8981" x2="54874" y2="29491"/>
                        <a14:backgroundMark x1="57401" y1="8713" x2="57401" y2="17426"/>
                        <a14:backgroundMark x1="60108" y1="4826" x2="57401" y2="11528"/>
                        <a14:backgroundMark x1="57040" y1="4692" x2="56859" y2="6836"/>
                        <a14:backgroundMark x1="58845" y1="16488" x2="57040" y2="18633"/>
                        <a14:backgroundMark x1="65343" y1="6032" x2="70217" y2="3217"/>
                        <a14:backgroundMark x1="70578" y1="2949" x2="66968" y2="4155"/>
                        <a14:backgroundMark x1="75451" y1="3083" x2="82310" y2="3351"/>
                        <a14:backgroundMark x1="80866" y1="3083" x2="90253" y2="5898"/>
                        <a14:backgroundMark x1="86462" y1="2949" x2="91697" y2="4826"/>
                        <a14:backgroundMark x1="91697" y1="4826" x2="93863" y2="12869"/>
                        <a14:backgroundMark x1="94224" y1="5898" x2="93321" y2="31367"/>
                        <a14:backgroundMark x1="94224" y1="15684" x2="91697" y2="24263"/>
                        <a14:backgroundMark x1="91697" y1="24263" x2="86101" y2="31903"/>
                        <a14:backgroundMark x1="86101" y1="31903" x2="86101" y2="31903"/>
                        <a14:backgroundMark x1="87726" y1="25469" x2="83213" y2="30965"/>
                        <a14:backgroundMark x1="83935" y1="24531" x2="80866" y2="25603"/>
                        <a14:backgroundMark x1="84838" y1="23190" x2="84657" y2="41823"/>
                        <a14:backgroundMark x1="84657" y1="41823" x2="84657" y2="41823"/>
                        <a14:backgroundMark x1="82491" y1="34987" x2="92238" y2="40214"/>
                        <a14:backgroundMark x1="93863" y1="29357" x2="91697" y2="40885"/>
                        <a14:backgroundMark x1="90975" y1="32574" x2="93863" y2="46247"/>
                        <a14:backgroundMark x1="93863" y1="42225" x2="92238" y2="47319"/>
                        <a14:backgroundMark x1="94946" y1="45174" x2="94946" y2="49732"/>
                        <a14:backgroundMark x1="92238" y1="46247" x2="86643" y2="49330"/>
                        <a14:backgroundMark x1="87365" y1="48525" x2="78339" y2="47721"/>
                        <a14:backgroundMark x1="79603" y1="48257" x2="73646" y2="41421"/>
                        <a14:backgroundMark x1="74729" y1="38338" x2="75451" y2="43834"/>
                        <a14:backgroundMark x1="73646" y1="37399" x2="72563" y2="38740"/>
                        <a14:backgroundMark x1="74188" y1="35925" x2="73466" y2="40617"/>
                        <a14:backgroundMark x1="74729" y1="41823" x2="76715" y2="48257"/>
                        <a14:backgroundMark x1="74910" y1="44370" x2="73466" y2="47855"/>
                        <a14:backgroundMark x1="70758" y1="44772" x2="68773" y2="49866"/>
                        <a14:backgroundMark x1="68592" y1="47453" x2="67509" y2="49196"/>
                        <a14:backgroundMark x1="73105" y1="42895" x2="70397" y2="46113"/>
                        <a14:backgroundMark x1="75271" y1="43700" x2="83755" y2="49866"/>
                        <a14:backgroundMark x1="83755" y1="49866" x2="83755" y2="49866"/>
                        <a14:backgroundMark x1="89531" y1="47453" x2="89531" y2="47453"/>
                        <a14:backgroundMark x1="90253" y1="46247" x2="88809" y2="48123"/>
                        <a14:backgroundMark x1="65523" y1="48525" x2="54152" y2="47453"/>
                        <a14:backgroundMark x1="58123" y1="42895" x2="67329" y2="36729"/>
                        <a14:backgroundMark x1="66968" y1="34718" x2="61552" y2="41823"/>
                        <a14:backgroundMark x1="62996" y1="44504" x2="57942" y2="44370"/>
                        <a14:backgroundMark x1="62635" y1="44638" x2="65884" y2="43298"/>
                        <a14:backgroundMark x1="66065" y1="43566" x2="65162" y2="44236"/>
                        <a14:backgroundMark x1="63357" y1="40751" x2="54693" y2="33512"/>
                        <a14:backgroundMark x1="54874" y1="31635" x2="54513" y2="39812"/>
                        <a14:backgroundMark x1="54332" y1="29088" x2="54874" y2="35657"/>
                        <a14:backgroundMark x1="56318" y1="28016" x2="57220" y2="40483"/>
                        <a14:backgroundMark x1="57220" y1="40483" x2="57220" y2="40483"/>
                        <a14:backgroundMark x1="59206" y1="38472" x2="57040" y2="42627"/>
                        <a14:backgroundMark x1="61191" y1="36863" x2="68592" y2="29088"/>
                        <a14:backgroundMark x1="70578" y1="26676" x2="70758" y2="30831"/>
                        <a14:backgroundMark x1="71300" y1="29491" x2="67509" y2="34853"/>
                        <a14:backgroundMark x1="70217" y1="31367" x2="69495" y2="35255"/>
                        <a14:backgroundMark x1="72022" y1="33378" x2="69134" y2="36729"/>
                        <a14:backgroundMark x1="70635" y1="32891" x2="62816" y2="27480"/>
                        <a14:backgroundMark x1="63538" y1="25469" x2="59386" y2="30697"/>
                        <a14:backgroundMark x1="64982" y1="26542" x2="62635" y2="33378"/>
                        <a14:backgroundMark x1="62816" y1="27078" x2="63538" y2="35523"/>
                        <a14:backgroundMark x1="63538" y1="25067" x2="57401" y2="19973"/>
                        <a14:backgroundMark x1="56859" y1="18767" x2="62996" y2="25603"/>
                        <a14:backgroundMark x1="64260" y1="18499" x2="67509" y2="21448"/>
                        <a14:backgroundMark x1="72202" y1="26944" x2="71661" y2="26542"/>
                        <a14:backgroundMark x1="72563" y1="26944" x2="71841" y2="26542"/>
                        <a14:backgroundMark x1="72924" y1="26676" x2="70397" y2="25737"/>
                        <a14:backgroundMark x1="73466" y1="26676" x2="72276" y2="26185"/>
                        <a14:backgroundMark x1="72202" y1="26810" x2="71796" y2="27413"/>
                        <a14:backgroundMark x1="76534" y1="27480" x2="76534" y2="30295"/>
                        <a14:backgroundMark x1="75993" y1="26408" x2="76715" y2="29625"/>
                        <a14:backgroundMark x1="79964" y1="20643" x2="78159" y2="22386"/>
                        <a14:backgroundMark x1="77617" y1="19571" x2="76534" y2="21582"/>
                        <a14:backgroundMark x1="75993" y1="20107" x2="75993" y2="22922"/>
                        <a14:backgroundMark x1="75993" y1="23056" x2="75812" y2="24397"/>
                        <a14:backgroundMark x1="81588" y1="21180" x2="83394" y2="19839"/>
                        <a14:backgroundMark x1="82671" y1="18901" x2="77437" y2="20509"/>
                        <a14:backgroundMark x1="81227" y1="18767" x2="80686" y2="19035"/>
                        <a14:backgroundMark x1="73466" y1="31501" x2="73466" y2="32038"/>
                        <a14:backgroundMark x1="73466" y1="31501" x2="73466" y2="32976"/>
                        <a14:backgroundMark x1="74007" y1="25067" x2="74007" y2="25067"/>
                        <a14:backgroundMark x1="74007" y1="24799" x2="74007" y2="25335"/>
                        <a14:backgroundMark x1="72744" y1="32976" x2="70939" y2="34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40" r="1215" b="50000"/>
          <a:stretch/>
        </p:blipFill>
        <p:spPr bwMode="auto">
          <a:xfrm>
            <a:off x="767107" y="445778"/>
            <a:ext cx="1968491" cy="2649461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Возможно, это иллюстрация">
            <a:extLst>
              <a:ext uri="{FF2B5EF4-FFF2-40B4-BE49-F238E27FC236}">
                <a16:creationId xmlns:a16="http://schemas.microsoft.com/office/drawing/2014/main" id="{5F2E5E2E-D477-4C2D-9684-C7918913D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30" b="96515" l="10289" r="39170">
                        <a14:foregroundMark x1="28700" y1="65952" x2="25993" y2="57507"/>
                        <a14:foregroundMark x1="22924" y1="60188" x2="23285" y2="66756"/>
                        <a14:foregroundMark x1="22202" y1="61528" x2="26354" y2="66220"/>
                        <a14:foregroundMark x1="26354" y1="65952" x2="27076" y2="68901"/>
                        <a14:foregroundMark x1="31588" y1="65282" x2="31588" y2="66086"/>
                        <a14:foregroundMark x1="34116" y1="62198" x2="33213" y2="64879"/>
                        <a14:foregroundMark x1="32852" y1="59920" x2="32491" y2="60590"/>
                        <a14:foregroundMark x1="29242" y1="57641" x2="29242" y2="57641"/>
                        <a14:foregroundMark x1="26895" y1="55898" x2="33032" y2="57641"/>
                        <a14:foregroundMark x1="29061" y1="60322" x2="29061" y2="66086"/>
                        <a14:foregroundMark x1="10469" y1="86193" x2="10469" y2="86193"/>
                        <a14:foregroundMark x1="27978" y1="96515" x2="27978" y2="96515"/>
                        <a14:backgroundMark x1="28159" y1="96381" x2="28159" y2="96381"/>
                        <a14:backgroundMark x1="28520" y1="95979" x2="27978" y2="96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98" t="53334" r="57222" b="1609"/>
          <a:stretch/>
        </p:blipFill>
        <p:spPr bwMode="auto">
          <a:xfrm>
            <a:off x="3194761" y="1495958"/>
            <a:ext cx="1407260" cy="2441095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717FB1-D323-421C-9DDF-4A26DA8ECE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913" b="96770" l="62364" r="90545">
                        <a14:foregroundMark x1="68364" y1="63122" x2="75091" y2="61911"/>
                        <a14:foregroundMark x1="76000" y1="61507" x2="76000" y2="61507"/>
                        <a14:foregroundMark x1="76364" y1="59085" x2="76364" y2="65007"/>
                        <a14:foregroundMark x1="76364" y1="65007" x2="76364" y2="65007"/>
                        <a14:foregroundMark x1="80364" y1="60296" x2="80545" y2="64334"/>
                        <a14:foregroundMark x1="81091" y1="59758" x2="75636" y2="57066"/>
                        <a14:foregroundMark x1="72727" y1="56258" x2="69273" y2="59354"/>
                        <a14:foregroundMark x1="74909" y1="55047" x2="75455" y2="55182"/>
                        <a14:foregroundMark x1="72000" y1="96904" x2="72000" y2="96904"/>
                        <a14:foregroundMark x1="90545" y1="68102" x2="90545" y2="68102"/>
                      </a14:backgroundRemoval>
                    </a14:imgEffect>
                  </a14:imgLayer>
                </a14:imgProps>
              </a:ext>
            </a:extLst>
          </a:blip>
          <a:srcRect l="59309" t="52722" r="6650" b="1529"/>
          <a:stretch/>
        </p:blipFill>
        <p:spPr>
          <a:xfrm>
            <a:off x="1581363" y="4347310"/>
            <a:ext cx="1210081" cy="2196945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732994-69AE-4CDB-8B50-99A4BEF570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07" b="47130" l="61181" r="90340">
                        <a14:foregroundMark x1="80322" y1="19092" x2="77996" y2="13618"/>
                        <a14:foregroundMark x1="77996" y1="10414" x2="72987" y2="16155"/>
                        <a14:foregroundMark x1="72809" y1="9746" x2="72809" y2="14419"/>
                        <a14:foregroundMark x1="67979" y1="11081" x2="71556" y2="17223"/>
                        <a14:foregroundMark x1="72093" y1="16021" x2="83005" y2="14553"/>
                        <a14:foregroundMark x1="85331" y1="12150" x2="82469" y2="9479"/>
                        <a14:foregroundMark x1="81038" y1="7744" x2="77818" y2="7210"/>
                        <a14:foregroundMark x1="76923" y1="7210" x2="76923" y2="7210"/>
                        <a14:foregroundMark x1="75671" y1="6142" x2="75671" y2="6142"/>
                        <a14:foregroundMark x1="76386" y1="5340" x2="76386" y2="5340"/>
                        <a14:foregroundMark x1="76386" y1="5340" x2="76565" y2="6142"/>
                        <a14:foregroundMark x1="66726" y1="47130" x2="66726" y2="47130"/>
                        <a14:foregroundMark x1="73703" y1="47130" x2="73703" y2="47130"/>
                        <a14:backgroundMark x1="90698" y1="19760" x2="91413" y2="20828"/>
                        <a14:backgroundMark x1="91592" y1="21095" x2="91592" y2="21095"/>
                      </a14:backgroundRemoval>
                    </a14:imgEffect>
                  </a14:imgLayer>
                </a14:imgProps>
              </a:ext>
            </a:extLst>
          </a:blip>
          <a:srcRect l="57593" t="3058" r="6512" b="51682"/>
          <a:stretch/>
        </p:blipFill>
        <p:spPr>
          <a:xfrm>
            <a:off x="5053388" y="860338"/>
            <a:ext cx="1568195" cy="2560643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6" descr="Возможно, это зарисовка">
            <a:extLst>
              <a:ext uri="{FF2B5EF4-FFF2-40B4-BE49-F238E27FC236}">
                <a16:creationId xmlns:a16="http://schemas.microsoft.com/office/drawing/2014/main" id="{05DA0C39-75BB-43AE-BF1A-EB90F8346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4947" b="97594" l="62950" r="87950">
                        <a14:foregroundMark x1="76439" y1="62032" x2="74281" y2="58690"/>
                        <a14:foregroundMark x1="73921" y1="55882" x2="75180" y2="55348"/>
                        <a14:foregroundMark x1="75540" y1="54947" x2="75540" y2="54947"/>
                        <a14:foregroundMark x1="75540" y1="54947" x2="75540" y2="54947"/>
                        <a14:foregroundMark x1="77878" y1="57219" x2="77878" y2="65107"/>
                        <a14:foregroundMark x1="73381" y1="58289" x2="73921" y2="66176"/>
                        <a14:foregroundMark x1="69245" y1="60428" x2="74281" y2="66176"/>
                        <a14:foregroundMark x1="76259" y1="63636" x2="76259" y2="63636"/>
                        <a14:foregroundMark x1="87410" y1="97193" x2="87410" y2="97193"/>
                        <a14:foregroundMark x1="63129" y1="97594" x2="63129" y2="97594"/>
                        <a14:foregroundMark x1="77338" y1="62968" x2="77338" y2="62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480" t="53148" r="8378" b="1481"/>
          <a:stretch/>
        </p:blipFill>
        <p:spPr bwMode="auto">
          <a:xfrm>
            <a:off x="4602021" y="4081478"/>
            <a:ext cx="1245457" cy="2441095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Возможно, это зарисовка">
            <a:extLst>
              <a:ext uri="{FF2B5EF4-FFF2-40B4-BE49-F238E27FC236}">
                <a16:creationId xmlns:a16="http://schemas.microsoft.com/office/drawing/2014/main" id="{A59628F2-0B30-4445-93CE-D3B8E37F8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242" b="97984" l="9654" r="39891">
                        <a14:foregroundMark x1="24408" y1="55376" x2="24408" y2="55376"/>
                        <a14:foregroundMark x1="25319" y1="56048" x2="26776" y2="62903"/>
                        <a14:foregroundMark x1="26047" y1="59409" x2="23133" y2="64919"/>
                        <a14:foregroundMark x1="18579" y1="60349" x2="20401" y2="64919"/>
                        <a14:foregroundMark x1="26412" y1="62366" x2="26776" y2="62769"/>
                        <a14:foregroundMark x1="13661" y1="97715" x2="13661" y2="97715"/>
                        <a14:backgroundMark x1="37341" y1="99194" x2="37341" y2="99194"/>
                        <a14:backgroundMark x1="37158" y1="98387" x2="35883" y2="98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7" t="53333" r="56205" b="1145"/>
          <a:stretch/>
        </p:blipFill>
        <p:spPr bwMode="auto">
          <a:xfrm>
            <a:off x="7717805" y="490188"/>
            <a:ext cx="1568194" cy="256064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Возможно, это зарисовка">
            <a:extLst>
              <a:ext uri="{FF2B5EF4-FFF2-40B4-BE49-F238E27FC236}">
                <a16:creationId xmlns:a16="http://schemas.microsoft.com/office/drawing/2014/main" id="{354D7FCE-573C-4591-AAE4-C1FB5AFB8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007" b="97330" l="61181" r="88014">
                        <a14:foregroundMark x1="61181" y1="63017" x2="61181" y2="63017"/>
                        <a14:foregroundMark x1="71914" y1="59413" x2="71914" y2="59413"/>
                        <a14:foregroundMark x1="74419" y1="55941" x2="74419" y2="55941"/>
                        <a14:foregroundMark x1="75313" y1="55007" x2="74419" y2="55140"/>
                        <a14:foregroundMark x1="76923" y1="57810" x2="76923" y2="58344"/>
                        <a14:foregroundMark x1="77818" y1="59279" x2="77818" y2="67156"/>
                        <a14:foregroundMark x1="73703" y1="58745" x2="74061" y2="62216"/>
                        <a14:foregroundMark x1="85510" y1="97196" x2="85510" y2="97196"/>
                        <a14:foregroundMark x1="62075" y1="97330" x2="62075" y2="97330"/>
                        <a14:foregroundMark x1="88014" y1="85180" x2="88014" y2="85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37" t="52978" r="9028" b="1867"/>
          <a:stretch/>
        </p:blipFill>
        <p:spPr bwMode="auto">
          <a:xfrm>
            <a:off x="7382278" y="4147288"/>
            <a:ext cx="1276028" cy="2365774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0DCA540-E283-4027-B927-314A39819A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7" y="799003"/>
            <a:ext cx="2283348" cy="229998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D01C723-0B74-407A-8AEB-B8545D56435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39258" y1="18945" x2="41113" y2="16699"/>
                        <a14:foregroundMark x1="42578" y1="14844" x2="44434" y2="14258"/>
                        <a14:foregroundMark x1="45703" y1="12402" x2="46289" y2="12305"/>
                        <a14:foregroundMark x1="48535" y1="14648" x2="50098" y2="17383"/>
                        <a14:foregroundMark x1="51855" y1="21484" x2="52344" y2="23438"/>
                        <a14:foregroundMark x1="54102" y1="23633" x2="54785" y2="24512"/>
                        <a14:foregroundMark x1="53516" y1="21777" x2="51367" y2="18945"/>
                        <a14:foregroundMark x1="48242" y1="15039" x2="43652" y2="13184"/>
                        <a14:foregroundMark x1="42480" y1="14551" x2="37500" y2="20117"/>
                        <a14:foregroundMark x1="34863" y1="26172" x2="32520" y2="31250"/>
                        <a14:foregroundMark x1="31836" y1="37402" x2="31738" y2="42090"/>
                        <a14:foregroundMark x1="31738" y1="47559" x2="31836" y2="52148"/>
                        <a14:foregroundMark x1="33105" y1="54688" x2="33105" y2="56641"/>
                        <a14:foregroundMark x1="31543" y1="45020" x2="31738" y2="42383"/>
                        <a14:foregroundMark x1="32910" y1="36523" x2="33105" y2="33984"/>
                        <a14:foregroundMark x1="36719" y1="24805" x2="37012" y2="22754"/>
                        <a14:foregroundMark x1="28809" y1="61035" x2="28125" y2="62695"/>
                        <a14:foregroundMark x1="27051" y1="67285" x2="27344" y2="69434"/>
                        <a14:foregroundMark x1="31445" y1="59082" x2="30762" y2="59570"/>
                        <a14:foregroundMark x1="27344" y1="73047" x2="29004" y2="76953"/>
                        <a14:foregroundMark x1="30762" y1="79980" x2="31250" y2="80273"/>
                        <a14:foregroundMark x1="32324" y1="77441" x2="32520" y2="75293"/>
                        <a14:foregroundMark x1="32910" y1="71973" x2="32910" y2="71973"/>
                        <a14:foregroundMark x1="33203" y1="71484" x2="32520" y2="73828"/>
                        <a14:foregroundMark x1="34473" y1="70410" x2="35938" y2="69434"/>
                        <a14:foregroundMark x1="37207" y1="70313" x2="38086" y2="71484"/>
                        <a14:foregroundMark x1="38965" y1="74414" x2="38574" y2="77246"/>
                        <a14:foregroundMark x1="39160" y1="80273" x2="39941" y2="81543"/>
                        <a14:foregroundMark x1="41992" y1="81934" x2="42969" y2="84277"/>
                        <a14:foregroundMark x1="43262" y1="86621" x2="43945" y2="88379"/>
                        <a14:foregroundMark x1="45508" y1="86816" x2="46680" y2="86035"/>
                        <a14:foregroundMark x1="48828" y1="83301" x2="49316" y2="81250"/>
                        <a14:foregroundMark x1="52148" y1="80957" x2="52148" y2="78516"/>
                        <a14:foregroundMark x1="52441" y1="75293" x2="52441" y2="73926"/>
                        <a14:foregroundMark x1="53418" y1="70898" x2="53418" y2="69531"/>
                        <a14:foregroundMark x1="55664" y1="69531" x2="57324" y2="71484"/>
                        <a14:foregroundMark x1="58984" y1="74512" x2="58984" y2="76074"/>
                        <a14:foregroundMark x1="58496" y1="78516" x2="59570" y2="78906"/>
                        <a14:foregroundMark x1="60840" y1="80176" x2="62305" y2="78223"/>
                        <a14:foregroundMark x1="62793" y1="75586" x2="63184" y2="73926"/>
                        <a14:foregroundMark x1="64258" y1="69727" x2="64258" y2="68359"/>
                        <a14:foregroundMark x1="63867" y1="65137" x2="61426" y2="62305"/>
                        <a14:foregroundMark x1="60840" y1="60352" x2="61230" y2="58594"/>
                        <a14:foregroundMark x1="62598" y1="56934" x2="63379" y2="55469"/>
                        <a14:foregroundMark x1="64453" y1="51660" x2="65039" y2="50586"/>
                        <a14:foregroundMark x1="66406" y1="49414" x2="66602" y2="49707"/>
                        <a14:foregroundMark x1="68555" y1="49707" x2="68555" y2="49707"/>
                        <a14:foregroundMark x1="69336" y1="46484" x2="70020" y2="45605"/>
                        <a14:foregroundMark x1="70508" y1="43652" x2="69727" y2="41699"/>
                        <a14:foregroundMark x1="71582" y1="40430" x2="75781" y2="40039"/>
                        <a14:foregroundMark x1="76855" y1="38770" x2="75684" y2="36035"/>
                        <a14:foregroundMark x1="74707" y1="35352" x2="73730" y2="34863"/>
                        <a14:foregroundMark x1="73242" y1="32129" x2="73535" y2="31348"/>
                        <a14:foregroundMark x1="72656" y1="30957" x2="70508" y2="31836"/>
                        <a14:foregroundMark x1="68262" y1="28809" x2="67188" y2="27441"/>
                        <a14:foregroundMark x1="67480" y1="30273" x2="66895" y2="30176"/>
                        <a14:foregroundMark x1="64551" y1="29590" x2="63574" y2="29980"/>
                        <a14:foregroundMark x1="64258" y1="28906" x2="63867" y2="26563"/>
                        <a14:foregroundMark x1="62012" y1="25879" x2="59473" y2="26660"/>
                        <a14:foregroundMark x1="58105" y1="28223" x2="56543" y2="27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87" t="8333" r="21161" b="9848"/>
          <a:stretch/>
        </p:blipFill>
        <p:spPr>
          <a:xfrm>
            <a:off x="5210570" y="1113415"/>
            <a:ext cx="1701187" cy="25237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D239452-9226-4ED0-80D4-B1D45373A9A9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19434" y1="57910" x2="19434" y2="57910"/>
                        <a14:foregroundMark x1="20801" y1="72461" x2="19629" y2="72559"/>
                        <a14:foregroundMark x1="80176" y1="54590" x2="80762" y2="52539"/>
                        <a14:foregroundMark x1="62500" y1="55566" x2="61523" y2="54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2" t="20000" r="9295" b="22927"/>
          <a:stretch/>
        </p:blipFill>
        <p:spPr>
          <a:xfrm flipH="1">
            <a:off x="6694114" y="4504368"/>
            <a:ext cx="2769836" cy="20615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3FBD707-3CDD-4871-BDA5-E41C05CCEA7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53125" y1="23926" x2="58203" y2="29883"/>
                        <a14:foregroundMark x1="58203" y1="29883" x2="58301" y2="29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59" t="12545" r="15259" b="30082"/>
          <a:stretch/>
        </p:blipFill>
        <p:spPr>
          <a:xfrm>
            <a:off x="2624027" y="1569854"/>
            <a:ext cx="2389016" cy="204938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F48FD32-3403-4614-AD84-B503438DD115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foregroundMark x1="70508" y1="39355" x2="59180" y2="53125"/>
                        <a14:foregroundMark x1="16699" y1="71680" x2="16699" y2="71680"/>
                        <a14:foregroundMark x1="40625" y1="87012" x2="40625" y2="87012"/>
                        <a14:foregroundMark x1="68945" y1="70117" x2="68945" y2="70117"/>
                        <a14:foregroundMark x1="69727" y1="63086" x2="69727" y2="63086"/>
                        <a14:foregroundMark x1="78223" y1="55273" x2="78223" y2="55273"/>
                        <a14:foregroundMark x1="81934" y1="49316" x2="81934" y2="49316"/>
                        <a14:foregroundMark x1="83594" y1="37891" x2="83594" y2="37891"/>
                        <a14:foregroundMark x1="71680" y1="18555" x2="71680" y2="18555"/>
                        <a14:foregroundMark x1="45703" y1="15137" x2="45703" y2="15137"/>
                        <a14:foregroundMark x1="45215" y1="15430" x2="45215" y2="15430"/>
                        <a14:foregroundMark x1="44336" y1="14941" x2="44336" y2="14941"/>
                        <a14:foregroundMark x1="35449" y1="18555" x2="35449" y2="18555"/>
                        <a14:foregroundMark x1="30176" y1="33496" x2="30176" y2="33496"/>
                        <a14:foregroundMark x1="36914" y1="41797" x2="36914" y2="41797"/>
                        <a14:foregroundMark x1="29688" y1="42773" x2="29688" y2="42773"/>
                        <a14:foregroundMark x1="30664" y1="42969" x2="29199" y2="43066"/>
                        <a14:foregroundMark x1="21094" y1="51074" x2="21582" y2="51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81" t="10732" r="19051" b="12545"/>
          <a:stretch/>
        </p:blipFill>
        <p:spPr>
          <a:xfrm>
            <a:off x="7232186" y="665144"/>
            <a:ext cx="2231764" cy="264946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566C9F3-83A8-4CBA-B8D9-DF59F1985CBB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84" t="10948" r="8201" b="10895"/>
          <a:stretch/>
        </p:blipFill>
        <p:spPr>
          <a:xfrm>
            <a:off x="587888" y="3663808"/>
            <a:ext cx="3085717" cy="295135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41D45FE-76B6-4086-ACC0-7E0F4EE5F62C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74" t="14020" r="13930" b="14019"/>
          <a:stretch/>
        </p:blipFill>
        <p:spPr>
          <a:xfrm>
            <a:off x="3914697" y="4195460"/>
            <a:ext cx="2456638" cy="250064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15384E1-47A2-405D-BCA4-884722381E0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41" y="6221428"/>
            <a:ext cx="749732" cy="68114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9654FCC-15A5-421E-8A78-84F51352E39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0428" y="1449194"/>
            <a:ext cx="4083543" cy="411710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00F10B4-E3D2-4971-950C-EDBF8682293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010" y="4379802"/>
            <a:ext cx="2375285" cy="237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4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8AA610-5A96-474A-8A51-F438D19DAF6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3D16269B-D8BF-4E1B-B0A7-A7BA2BEFF6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C067A5-0384-45D0-85DF-1889E0ACFA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2026-01-05T20:09:52Z</dcterms:created>
  <dcterms:modified xsi:type="dcterms:W3CDTF">2026-01-07T05:46:27Z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