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57" r:id="rId5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7EA183-354B-F3DA-EF0F-CD7DED5A5A12}" v="4" dt="2026-01-21T11:41:31.7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6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CC7EA183-354B-F3DA-EF0F-CD7DED5A5A12}"/>
    <pc:docChg chg="modSld">
      <pc:chgData name="somovaasya3" userId="S::somovaasya3_gmail.com#ext#@slideedu.onmicrosoft.com::05b36399-d501-4a7b-87fd-615099445ab5" providerId="AD" clId="Web-{CC7EA183-354B-F3DA-EF0F-CD7DED5A5A12}" dt="2026-01-21T11:41:30.484" v="2"/>
      <pc:docMkLst>
        <pc:docMk/>
      </pc:docMkLst>
      <pc:sldChg chg="modSp addAnim delAnim">
        <pc:chgData name="somovaasya3" userId="S::somovaasya3_gmail.com#ext#@slideedu.onmicrosoft.com::05b36399-d501-4a7b-87fd-615099445ab5" providerId="AD" clId="Web-{CC7EA183-354B-F3DA-EF0F-CD7DED5A5A12}" dt="2026-01-21T11:41:30.484" v="2"/>
        <pc:sldMkLst>
          <pc:docMk/>
          <pc:sldMk cId="1555169082" sldId="357"/>
        </pc:sldMkLst>
        <pc:picChg chg="mod">
          <ac:chgData name="somovaasya3" userId="S::somovaasya3_gmail.com#ext#@slideedu.onmicrosoft.com::05b36399-d501-4a7b-87fd-615099445ab5" providerId="AD" clId="Web-{CC7EA183-354B-F3DA-EF0F-CD7DED5A5A12}" dt="2026-01-21T11:41:30.484" v="2"/>
          <ac:picMkLst>
            <pc:docMk/>
            <pc:sldMk cId="1555169082" sldId="357"/>
            <ac:picMk id="57" creationId="{714EC843-6AD3-5A3F-091C-0EB7C8780B9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861A8-C660-5F3E-97B8-757BB09A3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6ABF7C7-1B36-EACC-8D91-B6972CDEAD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C44FFC-0B6B-4C43-48B3-3B1DD36CC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DAD83C-01C4-A61B-8D50-0462A424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CA7352-9B86-B6BE-1E62-74ADC408B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541229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5A6F0-68EA-5BFB-60C9-76C13B71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4E030D-BAD7-7299-D4D0-9EDE077CBD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BD25C9-458A-BD18-874D-86B6BB2E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578F11-B7D6-0FD1-6F81-B797ACB1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91F084-7931-6986-48CE-5F2CAE55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3781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F5B972F-9937-A01E-538B-78BF53ACB0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A33ACEA-7192-F457-F4EE-37C59C869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737B79-C350-985B-28A0-DBFF0D9D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411B52-9DB5-F1C0-5A40-0D2D7DE37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629748-42DB-7F75-B5C4-551DB2CBFA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7253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5251C2-70BF-56F5-F0D5-8CE251D9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E9224F-6768-AE9D-6CB9-C11C6E502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4E4A74-BFAD-1C2B-4359-49AECFBCF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F86675-801C-65C3-7703-675E6447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9B9461-E72A-FDC7-090A-3E0D3EF63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37845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D4652B-5F00-1BFA-9804-8C4EB7E0D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6FA839-543D-B9FB-6751-13F0F657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AC9D4-931B-5093-E0F1-2B2AEA60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16A779-82B0-D1A0-E15A-DD0B99985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C2837B-DE73-1806-8189-77758D6D6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41308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F2CD86-7D46-B94D-CE51-C17B3A173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FF1F91-4185-F2D4-9DA1-541EEE7655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BC4447-5AA6-4BE7-6A31-F21C53D96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730E33-4238-2F5E-2FB1-40FF28C1D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859744-E8C1-E8C8-C1BE-EE536BC2E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B68D4E-2DE2-643D-6D1F-8D2119687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850120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45B5E-66C5-5B67-4DB9-9D2B761ED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9158F8F-6D40-1D1B-567E-4EB94E199E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F08593-E9A0-EDE9-8F97-B528EECAB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5A7B7CB-441D-6E61-6E1C-ACFAED2D5B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B71C6A1-5A14-4461-F30E-187B09CF0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AD02353-5DA3-3F84-0221-E7508B9A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00F6EC-4C75-59D9-2335-626412D49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41E5519-279D-FAE9-7DC4-DA8B170D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002769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7A3659-6974-5DF4-E027-0F49BA353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7C06ED-0FEC-3DE2-11E9-721FB0BD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384719-8977-341F-8BD5-0D872EC27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B868514-8433-28A5-0CE5-2407FEE03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202175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1E72287-9C05-A3CB-21BC-40676A7DA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4910867-3693-5D25-F5A8-7264A1F27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DE0F578-1CB7-3CD1-DADB-5C9650E07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73283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5F43E6-FD5B-806A-C5F6-58C1A27A0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5B535-0996-D962-6F37-58CEFB8C7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F50365D-7109-C1E1-2065-A09CD3F3A4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EFCECE-363A-0065-259E-1547C8688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49549FD-D36F-DDA9-B72F-901BEBA4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47E953-4125-08AF-FE2A-2540E3AE1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264937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4010DB-8553-1C12-D976-13B8AFBD3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807F4AF-BC65-8773-EDC0-115C4B8608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6D38C86-53DF-DA02-5FD2-D5890F12E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948976-C03C-8B90-06B9-EC60951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37434A-D769-7A3B-3B3E-E9F23FC21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7E47AE-5B8D-58B1-BACD-78DB5A79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9011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C8884A-7869-AD8F-4C25-DAC13EC80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7985B8-D4FE-1FD2-21E9-1A78EE6D8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689667-3ED1-7318-D602-7CDA7B356A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ECE9D-FBD0-4719-B6E2-C13BAB34AF22}" type="datetimeFigureOut">
              <a:rPr lang="ru-KZ" smtClean="0"/>
              <a:t>01/21/2026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B9C6E8-A62F-CC80-F241-81D6A22A67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C29275-EAA4-0605-6A3E-CAD5ADDC01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E14C9-48D7-4B7F-BA01-A3C45784364A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68933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8A4BBB-1FCB-7579-4F5B-2B006EADA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90018"/>
          </a:xfrm>
          <a:prstGeom prst="rect">
            <a:avLst/>
          </a:prstGeom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56E520B-67C9-9902-79DC-738B68CC438A}"/>
              </a:ext>
            </a:extLst>
          </p:cNvPr>
          <p:cNvSpPr/>
          <p:nvPr/>
        </p:nvSpPr>
        <p:spPr>
          <a:xfrm>
            <a:off x="6244917" y="1407379"/>
            <a:ext cx="5415288" cy="5122347"/>
          </a:xfrm>
          <a:prstGeom prst="roundRect">
            <a:avLst/>
          </a:prstGeom>
          <a:solidFill>
            <a:schemeClr val="lt1">
              <a:alpha val="64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KZ" dirty="0"/>
          </a:p>
        </p:txBody>
      </p:sp>
      <p:pic>
        <p:nvPicPr>
          <p:cNvPr id="10" name="Picture 2" descr="Picture background">
            <a:extLst>
              <a:ext uri="{FF2B5EF4-FFF2-40B4-BE49-F238E27FC236}">
                <a16:creationId xmlns:a16="http://schemas.microsoft.com/office/drawing/2014/main" id="{B2DF82B8-1293-48F0-BA21-8909DE578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4860" y="3968553"/>
            <a:ext cx="3037617" cy="282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262DE9A-D830-EEDB-2FCD-1597D3607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7688" cy="1217198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08FC15A9-4690-C6B4-B255-4D404D4305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252" y="4837814"/>
            <a:ext cx="1076798" cy="107679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1F50D41-8B72-9A86-3A7C-D529EB9DE0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16" y="4814592"/>
            <a:ext cx="996176" cy="996176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CF82828E-795B-410F-067F-D3F3ABBC50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723" y="4957844"/>
            <a:ext cx="956767" cy="956767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93F1B7C-D7B1-1866-599B-EC7CCCCA0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95" y="4765328"/>
            <a:ext cx="1076799" cy="107679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ABB1EE7-3E14-18AD-A759-EE20E0A44A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065" y="4775664"/>
            <a:ext cx="1076799" cy="107679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BEF4151-C5FF-B44B-F632-F7027300D42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8" y="4644345"/>
            <a:ext cx="1318764" cy="13187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C0258E3-6FE9-4FF3-365C-EDEBAFEB67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205" y="4783135"/>
            <a:ext cx="1058707" cy="1058707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B8DBBE25-EC36-A0BA-F562-CC2A6E20DC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685" y="4821380"/>
            <a:ext cx="964694" cy="96469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B73A6FF-56E2-DCAF-A8FB-AF7B1BBA7B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071" y="5011326"/>
            <a:ext cx="964695" cy="964695"/>
          </a:xfrm>
          <a:prstGeom prst="rect">
            <a:avLst/>
          </a:prstGeom>
        </p:spPr>
      </p:pic>
      <p:pic>
        <p:nvPicPr>
          <p:cNvPr id="12" name="Picture 2" descr="Picture background">
            <a:extLst>
              <a:ext uri="{FF2B5EF4-FFF2-40B4-BE49-F238E27FC236}">
                <a16:creationId xmlns:a16="http://schemas.microsoft.com/office/drawing/2014/main" id="{F1B5ACEA-E5C4-4519-9845-047544316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4057" b="95943" l="5000" r="96000">
                        <a14:foregroundMark x1="10333" y1="66587" x2="5333" y2="57995"/>
                        <a14:foregroundMark x1="42667" y1="63365" x2="47111" y2="63007"/>
                        <a14:foregroundMark x1="53111" y1="63484" x2="39556" y2="63962"/>
                        <a14:foregroundMark x1="21889" y1="57995" x2="21889" y2="57995"/>
                        <a14:foregroundMark x1="15000" y1="57041" x2="15000" y2="57041"/>
                        <a14:foregroundMark x1="10000" y1="56802" x2="10000" y2="56802"/>
                        <a14:foregroundMark x1="7667" y1="56325" x2="7667" y2="56325"/>
                        <a14:foregroundMark x1="50889" y1="67422" x2="77000" y2="63604"/>
                        <a14:foregroundMark x1="81333" y1="60621" x2="55222" y2="71480"/>
                        <a14:foregroundMark x1="71333" y1="60263" x2="56222" y2="67780"/>
                        <a14:foregroundMark x1="53778" y1="65752" x2="40444" y2="69809"/>
                        <a14:foregroundMark x1="41333" y1="68377" x2="52889" y2="80310"/>
                        <a14:foregroundMark x1="48889" y1="82936" x2="47222" y2="90573"/>
                        <a14:foregroundMark x1="46889" y1="91527" x2="47333" y2="93437"/>
                        <a14:foregroundMark x1="50222" y1="93198" x2="52111" y2="83174"/>
                        <a14:foregroundMark x1="50556" y1="91050" x2="46889" y2="95823"/>
                        <a14:foregroundMark x1="46889" y1="95823" x2="47222" y2="96181"/>
                        <a14:foregroundMark x1="49778" y1="86038" x2="51778" y2="68377"/>
                        <a14:foregroundMark x1="86222" y1="59547" x2="96111" y2="57637"/>
                        <a14:foregroundMark x1="89000" y1="54057" x2="89000" y2="54057"/>
                        <a14:foregroundMark x1="13333" y1="55370" x2="13333" y2="55370"/>
                        <a14:foregroundMark x1="13889" y1="55847" x2="13889" y2="55847"/>
                        <a14:foregroundMark x1="14222" y1="55370" x2="12333" y2="55847"/>
                        <a14:foregroundMark x1="13778" y1="55370" x2="16444" y2="55728"/>
                        <a14:foregroundMark x1="16444" y1="55728" x2="16444" y2="55728"/>
                        <a14:backgroundMark x1="50556" y1="55847" x2="43667" y2="56563"/>
                        <a14:backgroundMark x1="55667" y1="55131" x2="55667" y2="55131"/>
                        <a14:backgroundMark x1="43111" y1="54893" x2="28111" y2="51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22"/>
          <a:stretch/>
        </p:blipFill>
        <p:spPr bwMode="auto">
          <a:xfrm>
            <a:off x="2983459" y="3906576"/>
            <a:ext cx="3020418" cy="29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Рисунок 56" descr="A cartoon of a blue frog&#10;&#10;AI-generated content may be incorrect.">
            <a:extLst>
              <a:ext uri="{FF2B5EF4-FFF2-40B4-BE49-F238E27FC236}">
                <a16:creationId xmlns:a16="http://schemas.microsoft.com/office/drawing/2014/main" id="{714EC843-6AD3-5A3F-091C-0EB7C8780B9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3368" y="4295324"/>
            <a:ext cx="2361919" cy="236191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4360BBCA-26E4-0ED6-F8DD-9502483CCF5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317" y="2129969"/>
            <a:ext cx="3646488" cy="371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169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.01297 L 3.75E-6 0.0132 C 0.00065 -0.01736 -0.00144 -0.03912 0.00403 -0.06643 C 0.00507 -0.07106 0.0056 -0.07546 0.00742 -0.08009 C 0.01119 -0.08981 0.01875 -0.0993 0.02552 -0.10671 C 0.03099 -0.11342 0.03685 -0.1199 0.04323 -0.12639 C 0.04869 -0.13148 0.05468 -0.13588 0.05989 -0.1412 C 0.06393 -0.14514 0.06653 -0.15046 0.07109 -0.1537 C 0.08906 -0.16713 0.09531 -0.16898 0.11145 -0.17523 C 0.13632 -0.17453 0.16106 -0.17523 0.18541 -0.17222 C 0.19036 -0.17153 0.19466 -0.16759 0.19778 -0.16412 C 0.20143 -0.16018 0.20325 -0.15509 0.2056 -0.15023 C 0.20729 -0.14699 0.20898 -0.14352 0.21015 -0.14004 C 0.21237 -0.1331 0.21367 -0.12245 0.2151 -0.11551 C 0.21419 -0.09537 0.21523 -0.07523 0.21354 -0.05486 C 0.21302 -0.04884 0.20638 -0.03472 0.20338 -0.02963 C 0.19765 -0.01921 0.19453 -0.01342 0.18658 -0.00648 C 0.18554 -0.00555 0.18424 -0.00509 0.1832 -0.00416 C 0.16927 0.01019 0.1819 -0.00162 0.17317 0.00857 C 0.17148 0.01065 0.16953 0.01227 0.16744 0.01435 L 0.16549 0.01667 L 0.16549 0.01713 " pathEditMode="relative" rAng="0" ptsTypes="AAAAAAAAAAAAAAAAAAAAAA">
                                      <p:cBhvr>
                                        <p:cTn id="1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55" y="-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0.02014 L 2.08333E-6 -0.01991 C 0.00078 -0.03588 0.00026 -0.03334 0.00312 -0.0507 C 0.00377 -0.05394 0.00429 -0.05718 0.00495 -0.06065 C 0.00547 -0.06343 0.00625 -0.06644 0.00664 -0.06945 C 0.01094 -0.10232 0.00638 -0.08426 0.01276 -0.10533 C 0.01302 -0.10834 0.01302 -0.11135 0.01367 -0.11412 C 0.01445 -0.11806 0.01601 -0.12176 0.01693 -0.1257 C 0.01797 -0.12917 0.01888 -0.13241 0.01966 -0.13588 C 0.02148 -0.14468 0.02591 -0.17176 0.02916 -0.18195 C 0.03489 -0.20047 0.04479 -0.21528 0.05338 -0.22963 C 0.05534 -0.23311 0.0569 -0.2375 0.0595 -0.23982 C 0.0651 -0.24445 0.07083 -0.25 0.07682 -0.25417 C 0.07877 -0.25579 0.08086 -0.25695 0.08268 -0.25857 C 0.09258 -0.26667 0.09153 -0.26783 0.10169 -0.27454 C 0.10364 -0.2757 0.10586 -0.27593 0.10781 -0.27732 C 0.11015 -0.27894 0.11224 -0.28195 0.11458 -0.28311 C 0.11862 -0.28496 0.12278 -0.28496 0.12682 -0.28588 C 0.13502 -0.2882 0.13359 -0.28889 0.14153 -0.29167 C 0.14466 -0.29283 0.14778 -0.29375 0.15104 -0.29445 C 0.16875 -0.29422 0.18672 -0.29445 0.20456 -0.29329 C 0.20638 -0.29306 0.20807 -0.29121 0.20976 -0.29028 C 0.21094 -0.28982 0.21198 -0.28936 0.21315 -0.28889 C 0.225 -0.28334 0.2181 -0.28565 0.22617 -0.28311 C 0.23646 -0.27176 0.22604 -0.28241 0.23737 -0.27292 C 0.23841 -0.27223 0.23906 -0.27084 0.2401 -0.27014 C 0.2414 -0.26899 0.24297 -0.26852 0.24414 -0.26713 C 0.2457 -0.26598 0.247 -0.26436 0.24857 -0.26297 C 0.24961 -0.26181 0.25091 -0.26111 0.25195 -0.25996 C 0.25443 -0.25718 0.25898 -0.25139 0.25898 -0.25116 C 0.25976 -0.24885 0.26041 -0.2463 0.26146 -0.24399 C 0.26276 -0.24144 0.26471 -0.23982 0.26575 -0.23704 C 0.26758 -0.23241 0.26836 -0.22686 0.27018 -0.22246 C 0.27135 -0.21945 0.27383 -0.21366 0.27448 -0.21088 C 0.27526 -0.20811 0.27552 -0.2051 0.27617 -0.20232 C 0.27682 -0.2 0.27799 -0.19861 0.27877 -0.19653 C 0.27877 -0.1963 0.28307 -0.18195 0.28398 -0.17917 C 0.28463 -0.17732 0.28502 -0.17524 0.28581 -0.17338 C 0.28659 -0.17107 0.28763 -0.16852 0.28841 -0.16621 C 0.28932 -0.16274 0.28997 -0.15926 0.29101 -0.15602 C 0.29193 -0.15301 0.29336 -0.15047 0.2944 -0.14746 C 0.29674 -0.14005 0.29544 -0.1419 0.297 -0.13588 C 0.29974 -0.12524 0.29791 -0.13496 0.30039 -0.12292 C 0.30195 -0.11551 0.30247 -0.10787 0.30482 -0.10116 L 0.30833 -0.09098 C 0.30846 -0.08473 0.30859 -0.07848 0.30898 -0.07223 C 0.30937 -0.06736 0.31015 -0.06274 0.31081 -0.05764 C 0.31432 -0.03287 0.31068 -0.06343 0.31432 -0.03611 C 0.31588 -0.02361 0.31432 -0.0294 0.31693 -0.01459 C 0.31758 -0.01019 0.31914 -0.00556 0.32031 -0.00139 C 0.3207 0.0037 0.3207 0.00926 0.32122 0.01435 C 0.32148 0.01689 0.32252 0.01898 0.32304 0.02176 C 0.32331 0.02361 0.32357 0.02546 0.32383 0.02754 C 0.32409 0.0287 0.32461 0.03032 0.32474 0.03171 C 0.32474 0.03379 0.32474 0.03564 0.32474 0.03773 L 0.32474 0.03796 " pathEditMode="relative" rAng="0" ptsTypes="AAAAAAAAAAAAAAAAAAAAAAAAAAAAAAAAAAAAAAAAAAAAAAAAAAAAAA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37" y="-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4 0.01273 L -0.00534 0.01273 C -0.00482 0.00463 -0.00429 -0.00371 -0.00364 -0.01204 C -0.00338 -0.01458 -0.00299 -0.01713 -0.00273 -0.01968 C -0.00247 -0.02338 -0.00234 -0.02708 -0.00195 -0.03056 C -0.00117 -0.03727 -2.5E-6 -0.04398 0.00065 -0.0507 C 0.00143 -0.05695 0.00143 -0.06343 0.00248 -0.06945 C 0.00352 -0.07593 0.00547 -0.08171 0.00677 -0.08796 C 0.00808 -0.09352 0.00925 -0.09931 0.01029 -0.10509 C 0.0112 -0.11019 0.01211 -0.11528 0.01289 -0.1206 C 0.01354 -0.12523 0.0138 -0.12986 0.01472 -0.13449 C 0.01563 -0.13982 0.01693 -0.14491 0.0181 -0.15 C 0.01875 -0.15625 0.01875 -0.16273 0.01992 -0.16852 C 0.02253 -0.18264 0.03125 -0.2206 0.03646 -0.23843 C 0.03867 -0.24583 0.04128 -0.25278 0.04349 -0.26019 C 0.05755 -0.30718 0.04245 -0.2632 0.06003 -0.3081 C 0.06159 -0.31204 0.0625 -0.3169 0.06433 -0.3206 C 0.06719 -0.32639 0.07097 -0.33056 0.07396 -0.33611 C 0.07709 -0.3419 0.07969 -0.34861 0.08268 -0.35463 C 0.08373 -0.35695 0.08503 -0.35857 0.0862 -0.36088 C 0.08802 -0.36435 0.08933 -0.36875 0.09141 -0.37176 C 0.0961 -0.37871 0.11602 -0.39722 0.11849 -0.39954 C 0.12136 -0.40232 0.12448 -0.40417 0.12722 -0.40741 C 0.12891 -0.40949 0.13047 -0.41204 0.13242 -0.41366 C 0.1375 -0.41736 0.14284 -0.41968 0.14805 -0.42292 C 0.14987 -0.42384 0.15157 -0.42546 0.15326 -0.42593 C 0.15508 -0.42639 0.1569 -0.42662 0.1586 -0.42755 C 0.18607 -0.44097 0.16068 -0.43102 0.18203 -0.43843 C 0.18503 -0.43935 0.18789 -0.44097 0.19076 -0.44144 C 0.19948 -0.44259 0.20821 -0.44236 0.21693 -0.44306 C 0.22162 -0.44329 0.2263 -0.44398 0.23099 -0.44445 C 0.24688 -0.44306 0.26302 -0.44283 0.27891 -0.43982 C 0.28255 -0.43912 0.28581 -0.43519 0.28933 -0.4338 C 0.29284 -0.43218 0.29636 -0.43171 0.29987 -0.43056 C 0.30821 -0.42315 0.3043 -0.42616 0.32071 -0.41829 C 0.33321 -0.41227 0.32709 -0.41482 0.33907 -0.41042 C 0.36602 -0.38102 0.33581 -0.4125 0.36081 -0.39028 C 0.38373 -0.36991 0.35586 -0.39074 0.37826 -0.37477 C 0.38464 -0.36366 0.38516 -0.3632 0.39232 -0.34699 C 0.3944 -0.3419 0.39636 -0.33658 0.39831 -0.33148 C 0.40065 -0.31898 0.40261 -0.30625 0.40534 -0.29421 C 0.40651 -0.28912 0.40768 -0.2838 0.40886 -0.27871 C 0.40912 -0.27708 0.40938 -0.27546 0.40977 -0.27408 C 0.41029 -0.27153 0.41094 -0.26898 0.41146 -0.26621 C 0.41524 -0.2463 0.4125 -0.25347 0.41927 -0.2338 C 0.42422 -0.21945 0.42318 -0.22523 0.42982 -0.21204 C 0.43477 -0.20185 0.44024 -0.19213 0.44453 -0.18102 C 0.46719 -0.12315 0.44167 -0.18982 0.45677 -0.14699 C 0.45808 -0.14306 0.45977 -0.13982 0.4612 -0.13611 C 0.4642 -0.12801 0.46797 -0.1169 0.46992 -0.1081 C 0.47162 -0.10046 0.4724 -0.08588 0.47331 -0.07871 C 0.47409 -0.07384 0.47513 -0.06945 0.47604 -0.06482 C 0.47722 -0.05764 0.47787 -0.05 0.47943 -0.04306 C 0.48008 -0.04051 0.48112 -0.03796 0.48125 -0.03519 C 0.48177 -0.00949 0.48125 0.01643 0.48125 0.04236 L 0.48125 0.04236 L 0.48125 0.04236 " pathEditMode="relative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4282 L -4.16667E-7 -0.04259 C 0.00026 -0.05949 0.00013 -0.07616 0.00143 -0.09236 C 0.003 -0.11736 0.01354 -0.13958 0.01927 -0.16065 C 0.02148 -0.16898 0.02982 -0.20278 0.03594 -0.21667 C 0.0375 -0.2206 0.03958 -0.22384 0.04141 -0.22755 C 0.05208 -0.24954 0.04362 -0.23843 0.06563 -0.26482 C 0.07747 -0.2794 0.06354 -0.26273 0.08138 -0.28218 C 0.08242 -0.28333 0.08333 -0.28519 0.08451 -0.28634 C 0.09675 -0.29676 0.09102 -0.28958 0.10352 -0.29838 C 0.10482 -0.29931 0.10586 -0.30162 0.10716 -0.30232 C 0.11758 -0.3081 0.12227 -0.3081 0.13307 -0.31042 C 0.13359 -0.31042 0.16484 -0.3125 0.17787 -0.30787 C 0.18307 -0.30579 0.18229 -0.30116 0.18958 -0.29699 C 0.19779 -0.29236 0.1918 -0.29653 0.20143 -0.28634 C 0.20326 -0.28449 0.20534 -0.2831 0.20703 -0.28102 C 0.20846 -0.27917 0.20951 -0.27639 0.21081 -0.27431 C 0.21185 -0.27292 0.21289 -0.27176 0.21406 -0.27037 C 0.2155 -0.26829 0.21654 -0.26574 0.21797 -0.26366 C 0.2194 -0.26134 0.22109 -0.25949 0.22266 -0.25694 C 0.22474 -0.25301 0.22617 -0.24861 0.22826 -0.24491 C 0.22917 -0.24306 0.23034 -0.24144 0.23138 -0.23958 C 0.23789 -0.22662 0.22708 -0.2456 0.23516 -0.23148 C 0.23594 -0.22708 0.23607 -0.22454 0.2375 -0.22083 C 0.23828 -0.21944 0.23919 -0.21829 0.23984 -0.21667 C 0.2405 -0.21458 0.24089 -0.21227 0.24154 -0.21019 C 0.24206 -0.20833 0.24258 -0.20648 0.24297 -0.20486 C 0.24362 -0.20232 0.24401 -0.19931 0.24466 -0.19676 C 0.24505 -0.19352 0.24518 -0.19028 0.24609 -0.1875 C 0.24662 -0.18611 0.24779 -0.18588 0.24857 -0.18472 C 0.24974 -0.1831 0.25039 -0.18056 0.25169 -0.1794 C 0.253 -0.17778 0.25482 -0.17801 0.25625 -0.17801 L 0.2582 -0.17546 " pathEditMode="relative" rAng="0" ptsTypes="AAAAAAAAAAAAAAAAAAAAAAAAAAAAAAAAA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04" y="-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4282 L -6.25E-7 -0.04259 C 0.00026 -0.07523 -0.00026 -0.10741 0.00078 -0.13935 C 0.00104 -0.1456 0.00182 -0.15185 0.00339 -0.15764 C 0.00534 -0.16458 0.00885 -0.17037 0.01133 -0.17708 C 0.01497 -0.1875 0.01888 -0.19815 0.02175 -0.20926 C 0.02292 -0.21389 0.0237 -0.21875 0.02526 -0.22338 C 0.02643 -0.22662 0.02826 -0.22963 0.02956 -0.23287 C 0.03346 -0.24259 0.03672 -0.25278 0.04089 -0.26227 C 0.04232 -0.26551 0.04388 -0.26875 0.04531 -0.27199 C 0.04714 -0.27662 0.0487 -0.28148 0.05052 -0.28611 C 0.05247 -0.29074 0.05469 -0.29514 0.05664 -0.3 C 0.06367 -0.31759 0.06328 -0.32269 0.07409 -0.33889 C 0.09622 -0.37245 0.0931 -0.36435 0.1125 -0.38495 C 0.11524 -0.38796 0.11771 -0.3912 0.12044 -0.39352 C 0.1224 -0.39537 0.12448 -0.39607 0.12656 -0.39769 C 0.13034 -0.40069 0.13385 -0.40486 0.13789 -0.40764 C 0.14232 -0.41042 0.14714 -0.41204 0.15182 -0.41435 C 0.15846 -0.41806 0.16497 -0.42338 0.17201 -0.42569 C 0.17409 -0.42639 0.17969 -0.42824 0.18164 -0.42847 C 0.19063 -0.42963 0.19961 -0.43032 0.20859 -0.43102 C 0.24414 -0.4294 0.27969 -0.4294 0.3151 -0.42569 C 0.32409 -0.42477 0.32969 -0.41667 0.33698 -0.41019 C 0.33919 -0.4081 0.3418 -0.40694 0.34401 -0.40463 C 0.3457 -0.40301 0.35443 -0.39236 0.35625 -0.38935 C 0.35755 -0.38704 0.35846 -0.38449 0.35977 -0.38241 C 0.36393 -0.37569 0.36419 -0.37616 0.36849 -0.37245 C 0.37357 -0.35347 0.36823 -0.37107 0.37461 -0.35579 C 0.37526 -0.35417 0.37565 -0.35208 0.3763 -0.35023 C 0.37708 -0.34792 0.37813 -0.3456 0.37891 -0.34329 C 0.37917 -0.34144 0.3793 -0.33935 0.37982 -0.33773 C 0.38307 -0.32593 0.3819 -0.33565 0.38412 -0.32384 C 0.38464 -0.32153 0.38464 -0.31898 0.38503 -0.31667 C 0.38555 -0.31366 0.38711 -0.3081 0.38763 -0.30556 C 0.38802 -0.30417 0.38828 -0.30278 0.38854 -0.30139 C 0.38919 -0.29329 0.38932 -0.28958 0.39115 -0.28194 C 0.3918 -0.27894 0.39284 -0.27616 0.39375 -0.27361 C 0.3944 -0.26968 0.39492 -0.26597 0.39544 -0.26227 C 0.39675 -0.25394 0.39596 -0.25556 0.39818 -0.24676 C 0.39922 -0.24213 0.40156 -0.23657 0.40339 -0.23287 C 0.40443 -0.23056 0.40664 -0.22593 0.40768 -0.22338 C 0.40833 -0.2213 0.40899 -0.21944 0.40951 -0.21759 C 0.40977 -0.2162 0.40977 -0.21482 0.41029 -0.21343 C 0.41185 -0.20972 0.41771 -0.2037 0.41901 -0.20232 C 0.42526 -0.19607 0.42695 -0.19931 0.42422 -0.19537 L 0.42422 -0.19514 " pathEditMode="relative" rAng="0" ptsTypes="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63" y="-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474 -0.10093 L 0.02474 -0.10047 C 0.025 -0.13033 0.02487 -0.15996 0.02552 -0.18912 C 0.02565 -0.19445 0.02683 -0.19977 0.02735 -0.20486 C 0.02774 -0.21042 0.02748 -0.21644 0.02813 -0.22199 C 0.02839 -0.22361 0.02943 -0.22454 0.02995 -0.22616 C 0.0306 -0.22801 0.03112 -0.2301 0.03164 -0.23172 C 0.03229 -0.23426 0.03281 -0.23658 0.03334 -0.23889 C 0.03373 -0.24051 0.03386 -0.2419 0.03425 -0.24306 C 0.03503 -0.2456 0.03607 -0.24792 0.03685 -0.25023 C 0.03789 -0.25348 0.03841 -0.25718 0.03946 -0.26042 C 0.04024 -0.2625 0.04128 -0.26412 0.04206 -0.26598 C 0.04271 -0.26736 0.04323 -0.26898 0.04388 -0.27037 C 0.04466 -0.27176 0.04571 -0.27269 0.04649 -0.27454 C 0.04753 -0.27662 0.04805 -0.2794 0.04909 -0.28172 C 0.04961 -0.28287 0.05026 -0.28334 0.05078 -0.28449 C 0.05143 -0.28588 0.05183 -0.28773 0.05261 -0.28889 C 0.05352 -0.29005 0.05495 -0.29074 0.05612 -0.29144 C 0.05755 -0.29398 0.05873 -0.29723 0.06042 -0.29861 C 0.07344 -0.31204 0.06185 -0.29422 0.07266 -0.3088 C 0.08047 -0.31922 0.07383 -0.31551 0.08568 -0.32732 C 0.10143 -0.34283 0.10521 -0.34792 0.12071 -0.35834 C 0.12409 -0.36088 0.12774 -0.36204 0.13125 -0.36412 C 0.13646 -0.36736 0.14154 -0.37223 0.14688 -0.3757 C 0.17396 -0.39283 0.15847 -0.38195 0.18099 -0.3926 C 0.19545 -0.39931 0.18151 -0.39514 0.19323 -0.39838 C 0.19935 -0.40139 0.20521 -0.40602 0.21159 -0.4081 C 0.2142 -0.40926 0.2168 -0.40996 0.2194 -0.41111 C 0.22318 -0.41297 0.22683 -0.41551 0.23073 -0.4169 C 0.24883 -0.42223 0.25729 -0.42199 0.27448 -0.42523 C 0.27878 -0.42616 0.28321 -0.42709 0.2875 -0.42778 L 0.39597 -0.42361 C 0.3974 -0.42361 0.39883 -0.42292 0.40026 -0.42246 L 0.40808 -0.41945 C 0.41211 -0.41574 0.42357 -0.40394 0.42904 -0.39977 C 0.43099 -0.39815 0.43334 -0.39746 0.43516 -0.39537 C 0.44154 -0.38843 0.4474 -0.3801 0.45365 -0.37269 C 0.45651 -0.36922 0.45951 -0.36598 0.46237 -0.3625 C 0.46472 -0.35973 0.46719 -0.35764 0.46927 -0.35417 C 0.48373 -0.33056 0.47683 -0.33727 0.48763 -0.32848 C 0.48854 -0.3257 0.48906 -0.32269 0.49024 -0.31991 C 0.49167 -0.3169 0.49375 -0.31435 0.49545 -0.31158 C 0.49701 -0.3088 0.49844 -0.30602 0.49987 -0.30301 C 0.50078 -0.3007 0.50143 -0.29815 0.50248 -0.2956 C 0.50378 -0.29329 0.5056 -0.29144 0.50677 -0.28889 C 0.51081 -0.27963 0.51406 -0.27084 0.51641 -0.26042 C 0.5168 -0.25834 0.51693 -0.25648 0.51745 -0.2544 C 0.51693 -0.23773 0.51693 -0.22037 0.51641 -0.20348 C 0.51628 -0.20139 0.51615 -0.19954 0.5155 -0.19769 C 0.51263 -0.18959 0.51289 -0.1963 0.51289 -0.19213 L 0.51289 -0.1919 " pathEditMode="relative" rAng="0" ptsTypes="AAAAAAAAAAAAAAAAAAAAAAAAAAAAAAAAAAAAAAAAAAAAAAAAAAA">
                                      <p:cBhvr>
                                        <p:cTn id="3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35" y="-1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069 L -2.08333E-6 0.00046 C 0.00052 -0.05023 0.00013 -0.10023 0.00169 -0.15023 C 0.00274 -0.18495 0.0099 -0.22384 0.01354 -0.25764 C 0.01654 -0.28519 0.01823 -0.31319 0.02175 -0.34074 C 0.02474 -0.36458 0.02591 -0.38935 0.03086 -0.41227 C 0.03334 -0.42454 0.0375 -0.44444 0.04089 -0.45648 C 0.04688 -0.47801 0.05287 -0.49745 0.06472 -0.51111 C 0.07513 -0.52292 0.07656 -0.52546 0.0875 -0.53495 C 0.09037 -0.53727 0.09336 -0.53958 0.09649 -0.54167 C 0.09961 -0.54352 0.10274 -0.54352 0.1056 -0.54514 C 0.11003 -0.54745 0.11419 -0.55093 0.11849 -0.5537 C 0.12344 -0.55648 0.13946 -0.56412 0.14492 -0.56528 C 0.14688 -0.56574 0.17344 -0.56829 0.17422 -0.56829 C 0.18659 -0.56736 0.19935 -0.56829 0.21159 -0.56528 C 0.21732 -0.56389 0.21875 -0.55556 0.22253 -0.55023 C 0.22357 -0.54884 0.22513 -0.54815 0.2263 -0.54653 C 0.22748 -0.54352 0.22943 -0.54051 0.22982 -0.53657 C 0.23112 -0.52708 0.23034 -0.53194 0.23281 -0.5213 C 0.23151 -0.45718 0.23164 -0.48009 0.23164 -0.45139 L 0.22982 -0.43611 " pathEditMode="relative" rAng="0" ptsTypes="AAAAAAAAAAAAAAAAAAAAA">
                                      <p:cBhvr>
                                        <p:cTn id="4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41" y="-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3658 L 0.00052 -0.03658 C 0.00104 -0.10324 0.00117 -0.17014 0.00221 -0.23658 C 0.00221 -0.24144 0.00338 -0.24607 0.0039 -0.2507 C 0.01197 -0.32431 -0.00313 -0.20648 0.02057 -0.33287 C 0.02304 -0.34653 0.02565 -0.36158 0.02929 -0.37477 C 0.03151 -0.3831 0.03463 -0.39098 0.0371 -0.39954 C 0.03958 -0.40764 0.0414 -0.41621 0.04401 -0.42431 C 0.04583 -0.42963 0.0483 -0.43426 0.05013 -0.43982 C 0.06145 -0.47338 0.04752 -0.43866 0.05976 -0.4676 C 0.06093 -0.47338 0.06184 -0.47917 0.06328 -0.48473 C 0.06679 -0.49908 0.06888 -0.5051 0.07369 -0.51736 C 0.07539 -0.52153 0.07708 -0.5257 0.0789 -0.52963 C 0.08112 -0.53449 0.08398 -0.53843 0.08593 -0.54375 C 0.08789 -0.54885 0.08841 -0.55533 0.09023 -0.56065 C 0.09218 -0.56621 0.10208 -0.58357 0.10429 -0.58704 C 0.1121 -0.60047 0.11588 -0.60533 0.12604 -0.61644 C 0.12838 -0.61898 0.13059 -0.62223 0.13307 -0.62431 C 0.14335 -0.6331 0.16406 -0.6456 0.17317 -0.6507 C 0.17656 -0.65255 0.1802 -0.65348 0.18359 -0.65533 C 0.19739 -0.66204 0.17773 -0.6544 0.19752 -0.66135 L 0.25169 -0.65996 C 0.25481 -0.65949 0.25755 -0.65533 0.26041 -0.65209 C 0.26953 -0.6419 0.26484 -0.64653 0.27434 -0.6382 C 0.27669 -0.63403 0.27877 -0.62963 0.28125 -0.6257 C 0.28307 -0.62315 0.28489 -0.62084 0.28645 -0.61806 C 0.2875 -0.61621 0.28815 -0.61389 0.28919 -0.61181 C 0.29453 -0.6007 0.2888 -0.61528 0.29518 -0.59954 C 0.29648 -0.59653 0.29739 -0.59306 0.29869 -0.59005 C 0.29973 -0.58797 0.30117 -0.58635 0.30221 -0.58403 C 0.30325 -0.58148 0.3039 -0.57871 0.30481 -0.57616 C 0.30559 -0.57408 0.30664 -0.57199 0.30742 -0.56991 C 0.30768 -0.56852 0.30781 -0.56667 0.30833 -0.56528 C 0.31132 -0.55602 0.31067 -0.5625 0.31263 -0.55301 C 0.31315 -0.55093 0.31315 -0.54861 0.31354 -0.54676 C 0.32044 -0.51621 0.31237 -0.5581 0.31796 -0.52824 C 0.31822 -0.525 0.31848 -0.52199 0.31875 -0.51875 C 0.31914 -0.51528 0.31901 -0.51135 0.31966 -0.50787 C 0.32044 -0.50417 0.32226 -0.50093 0.32317 -0.49723 C 0.32395 -0.49375 0.32408 -0.48982 0.32487 -0.48635 C 0.32734 -0.475 0.32682 -0.4801 0.32929 -0.47223 C 0.32994 -0.47037 0.33046 -0.46829 0.33098 -0.46621 C 0.33125 -0.46158 0.33151 -0.45672 0.3319 -0.45209 C 0.33203 -0.44954 0.33281 -0.44699 0.33281 -0.44445 C 0.33281 -0.44236 0.33203 -0.44028 0.3319 -0.4382 C 0.33164 -0.43519 0.3319 -0.43195 0.3319 -0.42894 L 0.3319 -0.42894 " pathEditMode="relative" ptsTypes="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4213 L -0.00221 -0.0419 C -0.00182 -0.10834 -0.0108 -0.26274 0.00821 -0.35232 C 0.01407 -0.37987 0.02188 -0.40602 0.02995 -0.43149 C 0.03841 -0.45787 0.04896 -0.48172 0.05795 -0.50741 C 0.06966 -0.54121 0.08034 -0.57593 0.09193 -0.60973 C 0.10013 -0.63357 0.10664 -0.65602 0.1198 -0.67176 C 0.12774 -0.68149 0.13646 -0.68912 0.14506 -0.69676 C 0.15222 -0.70278 0.15938 -0.70811 0.16693 -0.71227 C 0.19375 -0.72639 0.21849 -0.72454 0.24714 -0.72616 C 0.26485 -0.72709 0.28256 -0.72709 0.30026 -0.72755 C 0.33399 -0.72199 0.3681 -0.72037 0.40144 -0.71065 C 0.4073 -0.7088 0.41172 -0.7 0.41628 -0.69352 C 0.43073 -0.67338 0.42696 -0.6669 0.43815 -0.63311 C 0.44401 -0.61505 0.45039 -0.59723 0.4573 -0.58033 C 0.46263 -0.56737 0.46901 -0.55556 0.47474 -0.54306 C 0.47565 -0.54121 0.47644 -0.53889 0.47735 -0.53704 C 0.47839 -0.5301 0.48073 -0.5132 0.48256 -0.50602 C 0.48347 -0.50209 0.48503 -0.49885 0.48607 -0.49514 C 0.48685 -0.49213 0.48698 -0.48866 0.48776 -0.48565 C 0.48881 -0.48195 0.48985 -0.47801 0.49128 -0.475 C 0.49245 -0.47223 0.49571 -0.46875 0.49571 -0.46852 L 0.49571 -0.46875 " pathEditMode="relative" rAng="0" ptsTypes="AAAAAAAAAAAAAAAAAAAAAAA">
                                      <p:cBhvr>
                                        <p:cTn id="5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05" y="-34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4CD095-D7DD-47CD-9A5F-53346F4F1512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C3E0BF5D-61FD-4CF7-A8BF-FBBFC958C9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AB807C-A0B6-4568-9703-515A16C9E80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Альбина Бисенгалиева</dc:creator>
  <cp:lastModifiedBy>Альбина Бисенгалиева</cp:lastModifiedBy>
  <cp:revision>9</cp:revision>
  <dcterms:created xsi:type="dcterms:W3CDTF">2025-12-21T17:54:46Z</dcterms:created>
  <dcterms:modified xsi:type="dcterms:W3CDTF">2026-01-21T11:41:31Z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