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3F832-982C-E73E-F072-F18E0AE87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6A1B33-0680-E734-0909-4C575C41D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3ABF0-C16C-4D7B-8141-5A36BA54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C65C0-CB1A-8BDD-5F78-7F49FD4D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DA17E-8DD8-5B66-9617-C5B0678C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0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428FF-2949-E0DF-2697-CD5EABB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9D433-4B3E-E40A-E375-B3E8747F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9E832-396B-2E6F-2698-399E81C3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D0990-CDA1-0BB2-135E-3793D1F8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04CCA-6FA2-7019-6898-ABC3F1BC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6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248569-E72A-C2A4-A209-4D4C39CA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FABBFC-85CF-44BC-9D84-11779D66C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0366B-99C2-2665-A0AA-41BB770A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E7EC5-48F3-0049-F6C0-FD639E77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095B6-B308-DF63-9B19-F0B40F8E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CDA97-A3A1-373C-2029-1312FD9D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3D52D-0EB3-1BF7-F039-FF8F9FF2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59EEB-BD11-485C-6D09-1E46486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0FAB5-601D-90BF-9054-036FCB3D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4AEA7-4363-6F70-750C-90C506FF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0B02-F8E6-1176-207D-7EFDD6D1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16C127-7475-DC82-387A-5709A347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57B9D-81A1-43FE-992B-9A5C16B4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1228B-2389-D2C8-1D82-654A096F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77D8B-7840-2DE1-2219-927FC6DB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1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B3FE1-9215-E209-25FD-EC6C33C0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09DD6-24EA-C96B-4B94-B658AFD6A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791760-6AF4-FA65-271C-1391E4AA4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846D4-80EF-367A-2E4B-8E2760E1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4CE2C8-D9F7-B484-4B38-C5AD7C07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7D80B-6C02-610E-27E8-64F464B9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7DCA9-2172-15AE-1B73-AD16EDB4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6B245-84E1-173A-9C21-FE0B5E10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E186D-CE75-F01C-6CE3-1ECE5501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D3B7B1-FB16-DCFC-689C-407E09130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809173-B888-6A71-A2A3-16D88D982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8DEDA7-7AAF-13A9-154B-152C9917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3D08EF-BDDF-C696-B11A-A2840B15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98DC3D-55A0-44F3-C674-160E0AE0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00E82-B802-9B42-1184-F5EF8F36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1909E3-888B-52C8-770B-A02709AC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ADEA08-7031-679E-1623-D48776D6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FB8B14-4EF1-D753-58DE-B0B2F2DE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0BB67D-D796-75AF-555E-747379B9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80456F-4ADC-5E20-6225-D0146C8C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FCB6BB-83AF-EFBC-7401-855ABA2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846DA-9CF9-8F1F-476D-F0E48918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35461-7D49-3E20-7847-79831921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3769C4-B02E-CFE1-B384-2045B21BD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74FD1-B1AF-212D-F909-DF8B8C2C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680A7F-FABC-F719-2405-6666A24E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3ED8D-4D52-7350-47F4-38F43FEA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0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262C3-CBAB-0F90-D4F5-B5F6EDE4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7C9D1-2FEB-4008-C97C-A28CF4342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0CFB8E-3AE3-E8A7-7327-82C510997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ED7AA-AAC1-07F6-7548-BD215C02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6E7CB-512F-DEE5-93CB-3DF32C84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64257C-D75F-639D-BDF3-637FD8DB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50A7D-B590-CAD3-5C6A-62DD392E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1CE4A-99C0-7BB1-397D-3DC3B8782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F0805-95F8-C177-8937-14CEC1AF6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96B81-D1B8-210E-D5E3-1B9364381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D3AA0-7239-BE30-FBE6-4ED2D510A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52FC0-1D02-9B32-8526-5AEF73824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BA3248-9A68-5058-EC2F-B07382595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06" y="3993606"/>
            <a:ext cx="2864394" cy="286439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5C596CC-AB7F-406B-3217-644EEDDBB9A7}"/>
              </a:ext>
            </a:extLst>
          </p:cNvPr>
          <p:cNvSpPr/>
          <p:nvPr/>
        </p:nvSpPr>
        <p:spPr>
          <a:xfrm>
            <a:off x="1938867" y="330200"/>
            <a:ext cx="6705600" cy="638386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809720-C937-5C4D-C298-979EAD2A3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34" y="-296335"/>
            <a:ext cx="8051800" cy="8051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C79820-69B1-D1B9-432C-4280713C42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6667" r="9768" b="14963"/>
          <a:stretch>
            <a:fillRect/>
          </a:stretch>
        </p:blipFill>
        <p:spPr>
          <a:xfrm>
            <a:off x="2833865" y="356232"/>
            <a:ext cx="4915604" cy="6357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AA6EE-DD4C-D71F-0ED8-67A02DFFA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89" y="812117"/>
            <a:ext cx="705726" cy="70572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9D5183-5CDF-EB3C-BE41-65A56EBC1B31}"/>
              </a:ext>
            </a:extLst>
          </p:cNvPr>
          <p:cNvSpPr/>
          <p:nvPr/>
        </p:nvSpPr>
        <p:spPr>
          <a:xfrm>
            <a:off x="3708400" y="2834640"/>
            <a:ext cx="182880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89C448-8FF6-DB3C-32F0-122FEAEDDBA1}"/>
              </a:ext>
            </a:extLst>
          </p:cNvPr>
          <p:cNvSpPr/>
          <p:nvPr/>
        </p:nvSpPr>
        <p:spPr>
          <a:xfrm>
            <a:off x="3591612" y="2903456"/>
            <a:ext cx="116788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167B363-A1DE-7C09-1EF1-16D0F88777C4}"/>
              </a:ext>
            </a:extLst>
          </p:cNvPr>
          <p:cNvSpPr/>
          <p:nvPr/>
        </p:nvSpPr>
        <p:spPr>
          <a:xfrm>
            <a:off x="3380509" y="2834640"/>
            <a:ext cx="406400" cy="414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665E7D-014E-1F29-F6B3-75F15D470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344" y="4712550"/>
            <a:ext cx="707197" cy="7071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109AF3-773B-68AA-1B41-55086C3D1B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345" y="3709018"/>
            <a:ext cx="707197" cy="7071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4D2E61-EC71-0D07-4A62-BC44433DA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1006" y="2705486"/>
            <a:ext cx="707197" cy="7071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B31187-0A33-DCBD-CBB6-83498E187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5918" y="1816100"/>
            <a:ext cx="707197" cy="7071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E5A83E-7522-7070-1017-B6B48D7F5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3369" y="4607843"/>
            <a:ext cx="707197" cy="7071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9D284DE-1A69-F654-EEEA-3709E4F60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3369" y="3729565"/>
            <a:ext cx="707197" cy="7071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ECE2192-FADA-EC9B-9562-751EF32EE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257" y="2833796"/>
            <a:ext cx="707197" cy="7071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56CE19-D802-8D06-18E4-43A819B77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33" y="1893517"/>
            <a:ext cx="707197" cy="7071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7FDD16-547B-B8C2-99C0-3F8DCADFDF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257" y="953238"/>
            <a:ext cx="707197" cy="707197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FA85AE7-1DFD-5282-ADA7-496AF17B8C7C}"/>
              </a:ext>
            </a:extLst>
          </p:cNvPr>
          <p:cNvSpPr/>
          <p:nvPr/>
        </p:nvSpPr>
        <p:spPr>
          <a:xfrm>
            <a:off x="6576291" y="5772727"/>
            <a:ext cx="415636" cy="517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B78927E-AEA8-A4F2-410D-F6017524A924}"/>
              </a:ext>
            </a:extLst>
          </p:cNvPr>
          <p:cNvSpPr/>
          <p:nvPr/>
        </p:nvSpPr>
        <p:spPr>
          <a:xfrm>
            <a:off x="5754255" y="1293091"/>
            <a:ext cx="508000" cy="36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F838152-1BAF-9294-DC47-C2E862D23DA9}"/>
              </a:ext>
            </a:extLst>
          </p:cNvPr>
          <p:cNvSpPr/>
          <p:nvPr/>
        </p:nvSpPr>
        <p:spPr>
          <a:xfrm>
            <a:off x="6428509" y="720436"/>
            <a:ext cx="461818" cy="572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810A70-BA88-647B-8212-584425B522B4}"/>
              </a:ext>
            </a:extLst>
          </p:cNvPr>
          <p:cNvSpPr/>
          <p:nvPr/>
        </p:nvSpPr>
        <p:spPr>
          <a:xfrm>
            <a:off x="4793673" y="2523297"/>
            <a:ext cx="584753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285AB9-F9DF-55B9-B584-0DFE830CFD0B}"/>
              </a:ext>
            </a:extLst>
          </p:cNvPr>
          <p:cNvSpPr/>
          <p:nvPr/>
        </p:nvSpPr>
        <p:spPr>
          <a:xfrm>
            <a:off x="4193309" y="2198255"/>
            <a:ext cx="304800" cy="50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1EAF73-000A-3414-340B-080F9DE13266}"/>
              </a:ext>
            </a:extLst>
          </p:cNvPr>
          <p:cNvSpPr/>
          <p:nvPr/>
        </p:nvSpPr>
        <p:spPr>
          <a:xfrm>
            <a:off x="5061527" y="5315040"/>
            <a:ext cx="554183" cy="45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E51F9D-4727-0CFD-EDF3-8F86AC02DB39}"/>
              </a:ext>
            </a:extLst>
          </p:cNvPr>
          <p:cNvSpPr/>
          <p:nvPr/>
        </p:nvSpPr>
        <p:spPr>
          <a:xfrm>
            <a:off x="3380509" y="4091709"/>
            <a:ext cx="510771" cy="516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E934F62-AFED-0EF7-7546-5D4784ED94D2}"/>
              </a:ext>
            </a:extLst>
          </p:cNvPr>
          <p:cNvSpPr/>
          <p:nvPr/>
        </p:nvSpPr>
        <p:spPr>
          <a:xfrm>
            <a:off x="4008582" y="3993606"/>
            <a:ext cx="565837" cy="443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79F8509-FB7A-C341-D963-E29B7BB5E05F}"/>
              </a:ext>
            </a:extLst>
          </p:cNvPr>
          <p:cNvSpPr/>
          <p:nvPr/>
        </p:nvSpPr>
        <p:spPr>
          <a:xfrm>
            <a:off x="5754255" y="1293091"/>
            <a:ext cx="674254" cy="443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17C73E-31AC-C6CA-8507-20B98780F5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4341" y="5605705"/>
            <a:ext cx="707197" cy="7071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97D174F-DB68-261F-128C-A8F116E8E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1333" y="5543883"/>
            <a:ext cx="707197" cy="707197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1DBB2E0-A3EC-21A2-57B0-7AB8B5EC7C1C}"/>
              </a:ext>
            </a:extLst>
          </p:cNvPr>
          <p:cNvSpPr/>
          <p:nvPr/>
        </p:nvSpPr>
        <p:spPr>
          <a:xfrm>
            <a:off x="5828145" y="5227782"/>
            <a:ext cx="600364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6AAC719-1E8D-860A-CE13-450CC9E60110}"/>
              </a:ext>
            </a:extLst>
          </p:cNvPr>
          <p:cNvSpPr/>
          <p:nvPr/>
        </p:nvSpPr>
        <p:spPr>
          <a:xfrm>
            <a:off x="4091709" y="2903456"/>
            <a:ext cx="482710" cy="637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850D145-095F-1AFA-5B5C-093F7357B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" y="18851"/>
            <a:ext cx="1274803" cy="14031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AB8C65-860E-B090-1D66-A523E8687B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31" y="1319123"/>
            <a:ext cx="4266005" cy="44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4CDE9A7-01BF-40ED-9ED0-C0D48E9E3CC8}"/>
</file>

<file path=customXml/itemProps2.xml><?xml version="1.0" encoding="utf-8"?>
<ds:datastoreItem xmlns:ds="http://schemas.openxmlformats.org/officeDocument/2006/customXml" ds:itemID="{A418B9DB-2751-44B8-B663-0741BE37AE03}"/>
</file>

<file path=customXml/itemProps3.xml><?xml version="1.0" encoding="utf-8"?>
<ds:datastoreItem xmlns:ds="http://schemas.openxmlformats.org/officeDocument/2006/customXml" ds:itemID="{A7B3B3C9-2120-438F-8B94-5140B5ACE041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2026-01-06T22:26:35Z</dcterms:created>
  <dcterms:modified xsi:type="dcterms:W3CDTF">2026-01-06T23:05:58Z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