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4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7E929-FF36-3841-7708-040E719E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DC210-582D-3D43-505C-F1BEE2EB9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8BAE3-EA9E-CF98-7252-07B80FC1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C708-33F3-9721-52E5-D054A87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8FE01-5850-3C6C-6128-BC64CB4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ADBF-CC14-B6EF-D0E7-69A6B097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19C0D-40C7-F1F0-002D-11A31891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6625B-B201-4053-9F75-7C0D61F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8C306-D69D-7B7F-C51C-7B8967F4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303F9-EA1E-1070-A921-89CACCA9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D6236-0BF8-BE92-FAC7-2631AE5E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8AA2C-2B1A-AA1D-1D96-8B2FE9BEA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267-93AC-EE9F-AE89-5154F57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66F6D-7F82-48B5-66C9-FAA3C26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A8012-21FA-04F5-DF01-31EDAB8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8268-EEA6-6EC2-7361-2F901DC5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010AD-EA1B-A43A-27BC-E8BCA38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BEB26-41FA-255A-9803-B5BCA41A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5A2A7-9136-E72C-3BC7-C7E8DAF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E918D-E69C-BFBC-B29A-CD8A458F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A42B-7814-ED59-9E7F-1061EF2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F8278-B3CE-7805-F67C-F91CC649C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9CCCB-649A-D50A-E624-8AD8EC17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0DE3C-E4F3-8193-1933-A894A289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EC17-DA1D-E0B1-9636-039A8B56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5316-1FCC-7D73-AA54-282CC4A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952F9-62C3-30FA-2025-FBA6A96B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B59B1-76F5-23CE-09B1-B59CBC8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6F10D-B399-B227-1D0A-E311B4CC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2235E-2BC6-579A-F574-A16E2CD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19620-243D-1EE9-4283-B66521F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14C0-DC0F-17F4-F7C5-C7ECBFD5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5BF57-8F7C-55E2-7D84-9AF71C19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7F2C4-E7CE-30E6-0BCE-ADB13AB9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F9630-BFBB-94CE-6B4E-C2540CC38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04F4E6-64C8-224B-3925-44E2BD572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84F46-73D7-2DE4-834E-F457AA2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2748C-0681-2997-89C7-43AF33BD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99F3F-88BD-472B-6CA5-DDA396E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033F-62EC-BF36-E7F1-883C5A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A3E2E4-9A47-7DA0-9B2E-03B6065B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D06C04-E17E-A73A-40D9-1EF6490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E77C3-16BD-AAD3-FFB0-0EC82A7B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F7C762-1E0D-4516-04F3-C2D0613F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B2697-02A5-3F6D-7EB8-5EE3AA5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C5C94-B2C3-FAE8-8180-394A490C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597BF-4190-FB03-9DE2-D3276B5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C463C-E96E-023C-FDCB-1D451EEC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2A8F9-D1EF-3FCD-0B55-1204151C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42E01-DD5F-43C5-ED1C-579BB66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45F8A-EBBA-ADC9-422E-62ACEE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28A1B-6D09-A7B7-B1A4-613C6A8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16B8-31D2-C50F-ADCF-48B4425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902C3-1691-849A-8499-5E5E8280F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7AB1F-309D-66EE-320F-038A9778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BDA49-A715-181C-5A6B-29F05A4E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A447F-BDB2-78E8-BCC8-12677F3D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0B3A9-CEFB-8DEE-ACEF-E89CB41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DA352-87FE-2758-DADB-A3D04B9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9BBE6-7C97-AAFB-C88C-2ED00C8F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8BFD0-D103-ADCB-014F-83FF8CF2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80D2C-6C3B-EEDE-2DED-F04A82B5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103F-6587-CC24-E00A-C176EB5F5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184537" y="98020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498097" y="3621311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1164" y="959362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-637370" y="1363356"/>
            <a:ext cx="5617884" cy="6861028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05731" y="1090800"/>
            <a:ext cx="1158467" cy="1323439"/>
            <a:chOff x="638772" y="138741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51642" y="138741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1993225" y="1129927"/>
            <a:ext cx="1213209" cy="1323439"/>
            <a:chOff x="3255889" y="1415637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65283" y="1415637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3366779" y="3741871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15572" y="2413464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345506" y="1106584"/>
            <a:ext cx="1223086" cy="1323439"/>
            <a:chOff x="5978650" y="1355099"/>
            <a:chExt cx="1223086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78650" y="1355099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31376" y="242256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5866" y="697454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635120" y="5028555"/>
            <a:ext cx="1213209" cy="1323439"/>
            <a:chOff x="7432220" y="3624711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84991" y="3624711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655661" y="3736903"/>
            <a:ext cx="1215040" cy="1323439"/>
            <a:chOff x="2084447" y="3594958"/>
            <a:chExt cx="1215040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084447" y="3594958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363772" y="3712906"/>
            <a:ext cx="1213209" cy="1323439"/>
            <a:chOff x="7413782" y="2332493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31908" y="2332493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665745" y="5000528"/>
            <a:ext cx="1213209" cy="1323439"/>
            <a:chOff x="4731730" y="4893445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58322" y="4893445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338298" y="4980472"/>
            <a:ext cx="1223075" cy="1323439"/>
            <a:chOff x="739147" y="4907613"/>
            <a:chExt cx="1223075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39147" y="4907613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7367136" y="2446077"/>
            <a:ext cx="1213209" cy="1323439"/>
            <a:chOff x="4726838" y="3633752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0238" y="3633752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52729" y="5013941"/>
            <a:ext cx="1213209" cy="1323439"/>
            <a:chOff x="7384776" y="4948025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389501" y="4948025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4648240" y="1188646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291740" y="1129928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5944239" y="114767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662955" y="242416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317224" y="2471113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5970441" y="2397187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025641" y="3737892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676964" y="376503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5981832" y="3705116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1946069" y="501394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32282" y="5016208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2967" y="449794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846" y="446732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5135" y="1855658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8834" y="317386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5942" y="59292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5955" y="443691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046" y="45678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240" y="3225031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" b="-499"/>
          <a:stretch>
            <a:fillRect/>
          </a:stretch>
        </p:blipFill>
        <p:spPr>
          <a:xfrm>
            <a:off x="3811549" y="1212996"/>
            <a:ext cx="2603670" cy="32003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99805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88086" y1="7324" x2="62305" y2="9668"/>
                        <a14:foregroundMark x1="62305" y1="9668" x2="61230" y2="9375"/>
                        <a14:foregroundMark x1="39355" y1="91211" x2="8301" y2="99805"/>
                        <a14:foregroundMark x1="8301" y1="99805" x2="7715" y2="99707"/>
                        <a14:foregroundMark x1="78711" y1="5762" x2="70215" y2="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1" t="2294" b="-1117"/>
          <a:stretch>
            <a:fillRect/>
          </a:stretch>
        </p:blipFill>
        <p:spPr>
          <a:xfrm rot="2897767">
            <a:off x="807931" y="961987"/>
            <a:ext cx="2962697" cy="29103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419" y="3885094"/>
            <a:ext cx="2576416" cy="2576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37543">
            <a:off x="5275305" y="1402930"/>
            <a:ext cx="2514136" cy="2514136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6838" y="2239270"/>
            <a:ext cx="3015758" cy="30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4636 0.3358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34479 0.2865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694 L -0.01602 0.5004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38203 -0.0305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0FA637-46A8-4FD4-A730-4608EBAABA36}"/>
</file>

<file path=customXml/itemProps2.xml><?xml version="1.0" encoding="utf-8"?>
<ds:datastoreItem xmlns:ds="http://schemas.openxmlformats.org/officeDocument/2006/customXml" ds:itemID="{C3F2B0CE-4869-413A-B203-3A3A5B5D08EB}"/>
</file>

<file path=customXml/itemProps3.xml><?xml version="1.0" encoding="utf-8"?>
<ds:datastoreItem xmlns:ds="http://schemas.openxmlformats.org/officeDocument/2006/customXml" ds:itemID="{6C104AFF-81DF-4F8A-8933-2B176DF73472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2026-01-06T21:24:21Z</dcterms:created>
  <dcterms:modified xsi:type="dcterms:W3CDTF">2026-01-06T21:39:10Z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