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82" autoAdjust="0"/>
    <p:restoredTop sz="94660"/>
  </p:normalViewPr>
  <p:slideViewPr>
    <p:cSldViewPr snapToGrid="0">
      <p:cViewPr>
        <p:scale>
          <a:sx n="39" d="100"/>
          <a:sy n="39" d="100"/>
        </p:scale>
        <p:origin x="1838" y="1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4FD6E6-68D6-F64D-34D2-80812BFDA7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83524AF-41C7-4BF8-3534-7A41DFD764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49A955B-BFE7-CBC7-A6A5-97D1E67D5E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F62EF-A953-444C-8187-B4CB0AF043C2}" type="datetimeFigureOut">
              <a:rPr lang="ru-RU" smtClean="0"/>
              <a:t>06.01.2026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2B2CD5A-385F-121E-BDE1-BF49F5073A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81FABFB-D151-0F1E-1AE9-5368B8D2E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28B06-91A2-42BC-90A3-3785363FC6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7640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229591-153C-DE41-4BE2-94DEE3F51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3586453-FBCB-ED8E-D216-34E56D48E2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359C918-BFC8-8D57-6E58-C09157E39F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F62EF-A953-444C-8187-B4CB0AF043C2}" type="datetimeFigureOut">
              <a:rPr lang="ru-RU" smtClean="0"/>
              <a:t>06.01.2026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B911581-1366-1A92-7207-1C3A8A6169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307B9F4-701D-C0AD-1153-8C798C692F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28B06-91A2-42BC-90A3-3785363FC6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2231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8EF6948-4845-AA17-049C-926BF6189A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2AA277A-37A0-FE5F-FD2E-D86CB6FEC6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3C2EA4-B6E2-B466-C12D-E755D2CB4D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F62EF-A953-444C-8187-B4CB0AF043C2}" type="datetimeFigureOut">
              <a:rPr lang="ru-RU" smtClean="0"/>
              <a:t>06.01.2026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47FA893-4B33-1604-F7B1-703630913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B368B0D-F4F1-E330-AC6A-24FED6BA3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28B06-91A2-42BC-90A3-3785363FC6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3847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2F6402-5A96-C124-0543-9B4FA3DBF8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73D1151-060E-C4F2-0ED7-56AD30C71B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4FC945-F8D8-BABC-BD58-CE489CE4A0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F62EF-A953-444C-8187-B4CB0AF043C2}" type="datetimeFigureOut">
              <a:rPr lang="ru-RU" smtClean="0"/>
              <a:t>06.01.2026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01164F2-9F10-30C5-961D-2CEF9F48FE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B2D0D98-C446-5EF9-14FC-60C3D06D6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28B06-91A2-42BC-90A3-3785363FC6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56744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5F01E8-D703-8BFD-8360-208011D6E9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EA53178-F2F9-5A19-9092-DB67316652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4C6011F-17D1-CFA6-E6E5-658789CD4E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F62EF-A953-444C-8187-B4CB0AF043C2}" type="datetimeFigureOut">
              <a:rPr lang="ru-RU" smtClean="0"/>
              <a:t>06.01.2026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76BFE3F-3952-36AA-67A2-495467B5F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EE18CE-D86E-25E1-E2F6-88BC6CAC3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28B06-91A2-42BC-90A3-3785363FC6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64311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CF9574-BB0F-EFCB-48CD-DE6E92C5E1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D8C0A44-5846-1645-13CB-49687029E3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618A17F-8692-FF8B-484A-8CA9480A62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A696541-BB97-0F38-753C-4ED7E38618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F62EF-A953-444C-8187-B4CB0AF043C2}" type="datetimeFigureOut">
              <a:rPr lang="ru-RU" smtClean="0"/>
              <a:t>06.01.2026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1A33356-E14C-F7F6-DD7C-5F30CA808C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7AF204B-405B-DED0-B1A6-5E3A1C679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28B06-91A2-42BC-90A3-3785363FC6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46590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449483-ABCE-D89B-0733-6B379054B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7F59E0E-0CAB-EBE0-D06B-8D39D35BF3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7E0CB10-8F68-6609-8757-14FEBF5D01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49742C9-F50D-186B-4922-4C5D2DDEDF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7043FCB-CE27-462B-7DAF-A13CD3F425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7BA07D8-0498-CF3C-A9D7-12C6F9C1C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F62EF-A953-444C-8187-B4CB0AF043C2}" type="datetimeFigureOut">
              <a:rPr lang="ru-RU" smtClean="0"/>
              <a:t>06.01.2026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A5941BA-E95B-DBDB-1558-E23E84DAD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B2F2DF7-0304-0AC2-4533-78ED374B0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28B06-91A2-42BC-90A3-3785363FC6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5280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7E30CA-B85B-2D57-1648-38FF7E5EA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83D13FD-C037-1469-6479-B3FEBC2237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F62EF-A953-444C-8187-B4CB0AF043C2}" type="datetimeFigureOut">
              <a:rPr lang="ru-RU" smtClean="0"/>
              <a:t>06.01.2026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16C8B3C-8CC1-BE69-9564-472DE3DD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F974ACF-B410-6E2F-22FA-DAEC01665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28B06-91A2-42BC-90A3-3785363FC6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181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57F9228-63EF-ACBD-C850-673E8CAAE9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F62EF-A953-444C-8187-B4CB0AF043C2}" type="datetimeFigureOut">
              <a:rPr lang="ru-RU" smtClean="0"/>
              <a:t>06.01.2026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B53AA47-7E46-AFE7-F012-7D22C1D15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3D4D40D-DFB4-747E-36FC-E549ED594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28B06-91A2-42BC-90A3-3785363FC6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38952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F832E1-DA07-2EA1-F8B5-E48815C684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08585F5-4252-9900-4671-AAA9975478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E325F2E-6E2B-E8F3-1F8A-09A8CAD7F7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D6BA633-325E-FDCF-EE45-0E2DA7FBDA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F62EF-A953-444C-8187-B4CB0AF043C2}" type="datetimeFigureOut">
              <a:rPr lang="ru-RU" smtClean="0"/>
              <a:t>06.01.2026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113CE31-99EB-1C6C-76A1-FF12F1A20A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DE4E34B-DBDB-05B9-E3D1-8E2524789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28B06-91A2-42BC-90A3-3785363FC6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80384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55796F-8CF5-7048-442B-9A4784E61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9B3311E-6D4B-76CD-EE18-B51D16780D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EF68459-99BD-EB60-F67E-E14EFA88DD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121296-97B1-5E26-E151-88F541EB67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F62EF-A953-444C-8187-B4CB0AF043C2}" type="datetimeFigureOut">
              <a:rPr lang="ru-RU" smtClean="0"/>
              <a:t>06.01.2026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A0270EF-7231-DA4E-0E9E-E117B76D45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FB4A268-13DB-663C-B1C6-23DF83699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28B06-91A2-42BC-90A3-3785363FC6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72817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5A5414-BA63-4139-1E48-D04CA4865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A2AE627-2E5F-0E3A-1FDC-BF96824EAB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8EEC1A6-B3B4-B63B-41EA-05AE39C89A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CF62EF-A953-444C-8187-B4CB0AF043C2}" type="datetimeFigureOut">
              <a:rPr lang="ru-RU" smtClean="0"/>
              <a:t>06.01.2026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0C72C15-CA4D-D3EE-A6E3-B9B00875B4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700E494-55BA-929B-FE0B-506A8C5540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228B06-91A2-42BC-90A3-3785363FC6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4544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0.png"/><Relationship Id="rId18" Type="http://schemas.microsoft.com/office/2007/relationships/hdphoto" Target="../media/hdphoto4.wdp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9.png"/><Relationship Id="rId17" Type="http://schemas.openxmlformats.org/officeDocument/2006/relationships/image" Target="../media/image13.png"/><Relationship Id="rId2" Type="http://schemas.openxmlformats.org/officeDocument/2006/relationships/image" Target="../media/image1.png"/><Relationship Id="rId16" Type="http://schemas.microsoft.com/office/2007/relationships/hdphoto" Target="../media/hdphoto3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8.svg"/><Relationship Id="rId5" Type="http://schemas.microsoft.com/office/2007/relationships/hdphoto" Target="../media/hdphoto1.wdp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19" Type="http://schemas.openxmlformats.org/officeDocument/2006/relationships/image" Target="../media/image14.png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58152E0-05BE-6A08-C30C-3A763D3506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7027" y="-12109"/>
            <a:ext cx="12344398" cy="6918288"/>
          </a:xfrm>
          <a:prstGeom prst="rect">
            <a:avLst/>
          </a:prstGeom>
        </p:spPr>
      </p:pic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CC24AC5B-B2DA-3560-4890-A6FB4AE69F91}"/>
              </a:ext>
            </a:extLst>
          </p:cNvPr>
          <p:cNvSpPr/>
          <p:nvPr/>
        </p:nvSpPr>
        <p:spPr>
          <a:xfrm>
            <a:off x="184537" y="980201"/>
            <a:ext cx="8774946" cy="5516379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A6640E8-31C8-827B-18BC-D2A572A88D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1055" y="3428999"/>
            <a:ext cx="3094489" cy="309448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305B7C1-8458-5A78-3F72-1A64B4C84C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17" r="8817"/>
          <a:stretch/>
        </p:blipFill>
        <p:spPr>
          <a:xfrm>
            <a:off x="3045857" y="3405252"/>
            <a:ext cx="2968619" cy="3604164"/>
          </a:xfrm>
          <a:prstGeom prst="rect">
            <a:avLst/>
          </a:prstGeom>
        </p:spPr>
      </p:pic>
      <p:pic>
        <p:nvPicPr>
          <p:cNvPr id="133" name="Рисунок 132">
            <a:extLst>
              <a:ext uri="{FF2B5EF4-FFF2-40B4-BE49-F238E27FC236}">
                <a16:creationId xmlns:a16="http://schemas.microsoft.com/office/drawing/2014/main" id="{BF9DD7F8-64F9-8D2E-3C0E-AC52098CE5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072" y="71068"/>
            <a:ext cx="944954" cy="81771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FE63F8F-783B-FAAA-4274-E7426B038C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288" b="93791" l="2280" r="95440">
                        <a14:foregroundMark x1="72754" y1="21387" x2="73340" y2="31445"/>
                        <a14:foregroundMark x1="65723" y1="50195" x2="54590" y2="52637"/>
                        <a14:foregroundMark x1="33398" y1="45605" x2="39453" y2="54199"/>
                        <a14:foregroundMark x1="39453" y1="46582" x2="41504" y2="55664"/>
                        <a14:foregroundMark x1="71777" y1="82910" x2="49609" y2="86523"/>
                        <a14:foregroundMark x1="76367" y1="91016" x2="41016" y2="87012"/>
                        <a14:foregroundMark x1="82422" y1="73828" x2="57617" y2="83691"/>
                        <a14:foregroundMark x1="57617" y1="83691" x2="22168" y2="80957"/>
                        <a14:foregroundMark x1="22168" y1="80957" x2="17285" y2="44629"/>
                        <a14:foregroundMark x1="24316" y1="66797" x2="16309" y2="86035"/>
                        <a14:foregroundMark x1="16309" y1="86035" x2="29395" y2="90430"/>
                        <a14:foregroundMark x1="29395" y1="90430" x2="33984" y2="89551"/>
                        <a14:foregroundMark x1="14258" y1="92578" x2="14258" y2="86523"/>
                        <a14:foregroundMark x1="34473" y1="94043" x2="67285" y2="94043"/>
                        <a14:foregroundMark x1="80371" y1="88477" x2="87402" y2="85449"/>
                        <a14:foregroundMark x1="37459" y1="3922" x2="19218" y2="18954"/>
                        <a14:foregroundMark x1="19218" y1="18954" x2="10098" y2="33333"/>
                        <a14:foregroundMark x1="10098" y1="33333" x2="59609" y2="16667"/>
                        <a14:foregroundMark x1="59609" y1="16667" x2="50163" y2="32680"/>
                        <a14:foregroundMark x1="50163" y1="32680" x2="1303" y2="57843"/>
                        <a14:foregroundMark x1="1303" y1="57843" x2="47231" y2="63399"/>
                        <a14:foregroundMark x1="47231" y1="63399" x2="96091" y2="59150"/>
                        <a14:foregroundMark x1="96091" y1="59150" x2="77524" y2="72876"/>
                        <a14:foregroundMark x1="97394" y1="55882" x2="77524" y2="59150"/>
                        <a14:foregroundMark x1="77524" y1="59150" x2="85993" y2="39542"/>
                        <a14:foregroundMark x1="85993" y1="39542" x2="53420" y2="9804"/>
                        <a14:foregroundMark x1="53420" y1="9804" x2="48860" y2="7516"/>
                        <a14:foregroundMark x1="71010" y1="8824" x2="33876" y2="11111"/>
                        <a14:foregroundMark x1="47231" y1="2614" x2="36482" y2="4575"/>
                        <a14:foregroundMark x1="3257" y1="33987" x2="2280" y2="55229"/>
                        <a14:foregroundMark x1="6515" y1="37582" x2="5863" y2="64052"/>
                        <a14:foregroundMark x1="33876" y1="8170" x2="64169" y2="7190"/>
                        <a14:foregroundMark x1="44625" y1="4575" x2="64821" y2="6209"/>
                        <a14:foregroundMark x1="19218" y1="11111" x2="77199" y2="117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177060" y="1237206"/>
            <a:ext cx="3717888" cy="371788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BF0DE22-0D33-22C8-E0C1-5E30F2D4B0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059" r="9059"/>
          <a:stretch/>
        </p:blipFill>
        <p:spPr>
          <a:xfrm>
            <a:off x="-1066411" y="510707"/>
            <a:ext cx="6230119" cy="7608740"/>
          </a:xfrm>
          <a:prstGeom prst="rect">
            <a:avLst/>
          </a:prstGeom>
        </p:spPr>
      </p:pic>
      <p:grpSp>
        <p:nvGrpSpPr>
          <p:cNvPr id="96" name="Группа 95">
            <a:extLst>
              <a:ext uri="{FF2B5EF4-FFF2-40B4-BE49-F238E27FC236}">
                <a16:creationId xmlns:a16="http://schemas.microsoft.com/office/drawing/2014/main" id="{94F40AD0-B2A3-784C-85D3-68C1F282CA7B}"/>
              </a:ext>
            </a:extLst>
          </p:cNvPr>
          <p:cNvGrpSpPr/>
          <p:nvPr/>
        </p:nvGrpSpPr>
        <p:grpSpPr>
          <a:xfrm>
            <a:off x="679058" y="1153054"/>
            <a:ext cx="1158467" cy="1323439"/>
            <a:chOff x="638772" y="1419592"/>
            <a:chExt cx="1158467" cy="1323439"/>
          </a:xfrm>
        </p:grpSpPr>
        <p:sp>
          <p:nvSpPr>
            <p:cNvPr id="21" name="Прямоугольник: скругленные углы 20">
              <a:extLst>
                <a:ext uri="{FF2B5EF4-FFF2-40B4-BE49-F238E27FC236}">
                  <a16:creationId xmlns:a16="http://schemas.microsoft.com/office/drawing/2014/main" id="{EECE0010-84F6-574A-F3EF-D232F5063587}"/>
                </a:ext>
              </a:extLst>
            </p:cNvPr>
            <p:cNvSpPr/>
            <p:nvPr/>
          </p:nvSpPr>
          <p:spPr>
            <a:xfrm>
              <a:off x="638772" y="1481001"/>
              <a:ext cx="1158467" cy="1128051"/>
            </a:xfrm>
            <a:prstGeom prst="roundRect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BD36E202-2DE1-E973-E263-DEF571215045}"/>
                </a:ext>
              </a:extLst>
            </p:cNvPr>
            <p:cNvSpPr txBox="1"/>
            <p:nvPr/>
          </p:nvSpPr>
          <p:spPr>
            <a:xfrm>
              <a:off x="794079" y="1419592"/>
              <a:ext cx="80681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80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</a:t>
              </a:r>
              <a:endParaRPr kumimoji="0" lang="ru-RU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98" name="Группа 97">
            <a:extLst>
              <a:ext uri="{FF2B5EF4-FFF2-40B4-BE49-F238E27FC236}">
                <a16:creationId xmlns:a16="http://schemas.microsoft.com/office/drawing/2014/main" id="{039C062A-95FD-7BC6-37E4-70018A0EF029}"/>
              </a:ext>
            </a:extLst>
          </p:cNvPr>
          <p:cNvGrpSpPr/>
          <p:nvPr/>
        </p:nvGrpSpPr>
        <p:grpSpPr>
          <a:xfrm>
            <a:off x="1991447" y="2491345"/>
            <a:ext cx="1213209" cy="1323439"/>
            <a:chOff x="3255889" y="1429751"/>
            <a:chExt cx="1213209" cy="1323439"/>
          </a:xfrm>
        </p:grpSpPr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11E76B2E-949C-759B-A2C9-2626281D934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255889" y="1447465"/>
              <a:ext cx="1213209" cy="1182727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82B4AD9E-E6C3-74F0-B222-0723450E4FA2}"/>
                </a:ext>
              </a:extLst>
            </p:cNvPr>
            <p:cNvSpPr txBox="1"/>
            <p:nvPr/>
          </p:nvSpPr>
          <p:spPr>
            <a:xfrm>
              <a:off x="3470783" y="1429751"/>
              <a:ext cx="947038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80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</a:t>
              </a:r>
              <a:endParaRPr kumimoji="0" lang="ru-RU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19" name="Группа 118">
            <a:extLst>
              <a:ext uri="{FF2B5EF4-FFF2-40B4-BE49-F238E27FC236}">
                <a16:creationId xmlns:a16="http://schemas.microsoft.com/office/drawing/2014/main" id="{7047A17E-E7E1-7CA0-52D3-97D5642CBB42}"/>
              </a:ext>
            </a:extLst>
          </p:cNvPr>
          <p:cNvGrpSpPr/>
          <p:nvPr/>
        </p:nvGrpSpPr>
        <p:grpSpPr>
          <a:xfrm>
            <a:off x="7340278" y="3757626"/>
            <a:ext cx="1278458" cy="1323439"/>
            <a:chOff x="606593" y="5300921"/>
            <a:chExt cx="1278458" cy="1323439"/>
          </a:xfrm>
        </p:grpSpPr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85564E2A-A485-B309-B11B-FC269A06F90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06593" y="5348557"/>
              <a:ext cx="1213209" cy="1182727"/>
            </a:xfrm>
            <a:prstGeom prst="rect">
              <a:avLst/>
            </a:prstGeom>
          </p:spPr>
        </p:pic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8A22557D-BDAF-9ABA-2803-94686ECD5DF5}"/>
                </a:ext>
              </a:extLst>
            </p:cNvPr>
            <p:cNvSpPr txBox="1"/>
            <p:nvPr/>
          </p:nvSpPr>
          <p:spPr>
            <a:xfrm>
              <a:off x="710351" y="5300921"/>
              <a:ext cx="1174700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О</a:t>
              </a:r>
            </a:p>
          </p:txBody>
        </p:sp>
      </p:grpSp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A636B5F9-450D-2012-1DDD-0951C7DA7E99}"/>
              </a:ext>
            </a:extLst>
          </p:cNvPr>
          <p:cNvGrpSpPr/>
          <p:nvPr/>
        </p:nvGrpSpPr>
        <p:grpSpPr>
          <a:xfrm>
            <a:off x="1980159" y="1164529"/>
            <a:ext cx="1175041" cy="1323439"/>
            <a:chOff x="1945901" y="1393777"/>
            <a:chExt cx="1175041" cy="1323439"/>
          </a:xfrm>
        </p:grpSpPr>
        <p:sp>
          <p:nvSpPr>
            <p:cNvPr id="22" name="Прямоугольник: скругленные углы 21">
              <a:extLst>
                <a:ext uri="{FF2B5EF4-FFF2-40B4-BE49-F238E27FC236}">
                  <a16:creationId xmlns:a16="http://schemas.microsoft.com/office/drawing/2014/main" id="{459508BD-64D2-6FAA-4D18-50269219C566}"/>
                </a:ext>
              </a:extLst>
            </p:cNvPr>
            <p:cNvSpPr/>
            <p:nvPr/>
          </p:nvSpPr>
          <p:spPr>
            <a:xfrm>
              <a:off x="1945901" y="1480002"/>
              <a:ext cx="1155386" cy="1117652"/>
            </a:xfrm>
            <a:prstGeom prst="roundRect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D0CFE4FB-1B25-CFCB-893C-9317C8B72F71}"/>
                </a:ext>
              </a:extLst>
            </p:cNvPr>
            <p:cNvSpPr txBox="1"/>
            <p:nvPr/>
          </p:nvSpPr>
          <p:spPr>
            <a:xfrm>
              <a:off x="2078211" y="1393777"/>
              <a:ext cx="104273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А</a:t>
              </a:r>
            </a:p>
          </p:txBody>
        </p:sp>
      </p:grp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A95ACACE-16DC-B1FB-AFE7-FBE9776AD5A1}"/>
              </a:ext>
            </a:extLst>
          </p:cNvPr>
          <p:cNvGrpSpPr/>
          <p:nvPr/>
        </p:nvGrpSpPr>
        <p:grpSpPr>
          <a:xfrm>
            <a:off x="7328710" y="1142216"/>
            <a:ext cx="1213209" cy="1323439"/>
            <a:chOff x="5988527" y="1360652"/>
            <a:chExt cx="1213209" cy="1323439"/>
          </a:xfrm>
        </p:grpSpPr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FAFDF438-D24B-0466-37FC-335D5EEF46B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988527" y="1424310"/>
              <a:ext cx="1213209" cy="1182727"/>
            </a:xfrm>
            <a:prstGeom prst="rect">
              <a:avLst/>
            </a:prstGeom>
          </p:spPr>
        </p:pic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2118080F-2794-5E4D-87CB-17DF4FECAFAA}"/>
                </a:ext>
              </a:extLst>
            </p:cNvPr>
            <p:cNvSpPr txBox="1"/>
            <p:nvPr/>
          </p:nvSpPr>
          <p:spPr>
            <a:xfrm>
              <a:off x="6188355" y="1360652"/>
              <a:ext cx="63275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80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</a:t>
              </a:r>
              <a:endParaRPr kumimoji="0" lang="ru-RU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05" name="Группа 104">
            <a:extLst>
              <a:ext uri="{FF2B5EF4-FFF2-40B4-BE49-F238E27FC236}">
                <a16:creationId xmlns:a16="http://schemas.microsoft.com/office/drawing/2014/main" id="{5A6402D8-68F2-6DB0-1F1B-9C58FA605E98}"/>
              </a:ext>
            </a:extLst>
          </p:cNvPr>
          <p:cNvGrpSpPr/>
          <p:nvPr/>
        </p:nvGrpSpPr>
        <p:grpSpPr>
          <a:xfrm>
            <a:off x="4604703" y="2452642"/>
            <a:ext cx="1213209" cy="1323439"/>
            <a:chOff x="4606345" y="2693952"/>
            <a:chExt cx="1213209" cy="1323439"/>
          </a:xfrm>
        </p:grpSpPr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6E4FE3A2-0DFC-3954-2F69-167AABFA1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606345" y="2752451"/>
              <a:ext cx="1213209" cy="1182727"/>
            </a:xfrm>
            <a:prstGeom prst="rect">
              <a:avLst/>
            </a:prstGeom>
          </p:spPr>
        </p:pic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DB64D455-15FE-365B-397B-C437C30FBAB3}"/>
                </a:ext>
              </a:extLst>
            </p:cNvPr>
            <p:cNvSpPr txBox="1"/>
            <p:nvPr/>
          </p:nvSpPr>
          <p:spPr>
            <a:xfrm>
              <a:off x="4856896" y="2693952"/>
              <a:ext cx="72499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У</a:t>
              </a:r>
            </a:p>
          </p:txBody>
        </p:sp>
      </p:grpSp>
      <p:pic>
        <p:nvPicPr>
          <p:cNvPr id="121" name="Рисунок 120" descr="Флажок со сплошной заливкой">
            <a:extLst>
              <a:ext uri="{FF2B5EF4-FFF2-40B4-BE49-F238E27FC236}">
                <a16:creationId xmlns:a16="http://schemas.microsoft.com/office/drawing/2014/main" id="{2EF5B66B-F57A-0A10-F22B-838B392BAF0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76524" y="642828"/>
            <a:ext cx="914400" cy="914400"/>
          </a:xfrm>
          <a:prstGeom prst="rect">
            <a:avLst/>
          </a:prstGeom>
        </p:spPr>
      </p:pic>
      <p:pic>
        <p:nvPicPr>
          <p:cNvPr id="128" name="Рисунок 127">
            <a:extLst>
              <a:ext uri="{FF2B5EF4-FFF2-40B4-BE49-F238E27FC236}">
                <a16:creationId xmlns:a16="http://schemas.microsoft.com/office/drawing/2014/main" id="{649312A1-4B3D-3886-8C0D-B1A6A266856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52172" y="682128"/>
            <a:ext cx="914479" cy="914479"/>
          </a:xfrm>
          <a:prstGeom prst="rect">
            <a:avLst/>
          </a:prstGeom>
        </p:spPr>
      </p:pic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500E53DE-4F28-416C-2331-AA8182711CB7}"/>
              </a:ext>
            </a:extLst>
          </p:cNvPr>
          <p:cNvGrpSpPr/>
          <p:nvPr/>
        </p:nvGrpSpPr>
        <p:grpSpPr>
          <a:xfrm>
            <a:off x="608447" y="5076185"/>
            <a:ext cx="1213209" cy="1323439"/>
            <a:chOff x="7432220" y="3642262"/>
            <a:chExt cx="1213209" cy="1323439"/>
          </a:xfrm>
        </p:grpSpPr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B2200637-3ECB-8116-C244-83B6A56A63A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432220" y="3652324"/>
              <a:ext cx="1213209" cy="1182727"/>
            </a:xfrm>
            <a:prstGeom prst="rect">
              <a:avLst/>
            </a:prstGeom>
          </p:spPr>
        </p:pic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BB35EB24-FB91-86CF-0621-EF3A9069AEE1}"/>
                </a:ext>
              </a:extLst>
            </p:cNvPr>
            <p:cNvSpPr txBox="1"/>
            <p:nvPr/>
          </p:nvSpPr>
          <p:spPr>
            <a:xfrm>
              <a:off x="7566887" y="3642262"/>
              <a:ext cx="79191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80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</a:t>
              </a:r>
              <a:endParaRPr kumimoji="0" lang="ru-RU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4E51C92B-FD6A-8B4C-7074-6D07FAAF15F8}"/>
              </a:ext>
            </a:extLst>
          </p:cNvPr>
          <p:cNvGrpSpPr/>
          <p:nvPr/>
        </p:nvGrpSpPr>
        <p:grpSpPr>
          <a:xfrm>
            <a:off x="631313" y="3782567"/>
            <a:ext cx="1213209" cy="1323439"/>
            <a:chOff x="2086278" y="3611107"/>
            <a:chExt cx="1213209" cy="1323439"/>
          </a:xfrm>
        </p:grpSpPr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D13AD38E-0817-DA9E-AE36-4E804952078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086278" y="3634899"/>
              <a:ext cx="1213209" cy="1182727"/>
            </a:xfrm>
            <a:prstGeom prst="rect">
              <a:avLst/>
            </a:prstGeom>
          </p:spPr>
        </p:pic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0BBEBAA3-1324-58AA-F0A3-FAF9B965AED3}"/>
                </a:ext>
              </a:extLst>
            </p:cNvPr>
            <p:cNvSpPr txBox="1"/>
            <p:nvPr/>
          </p:nvSpPr>
          <p:spPr>
            <a:xfrm>
              <a:off x="2228696" y="3611107"/>
              <a:ext cx="72072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80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</a:t>
              </a:r>
              <a:endParaRPr kumimoji="0" lang="ru-RU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69" name="Группа 68">
            <a:extLst>
              <a:ext uri="{FF2B5EF4-FFF2-40B4-BE49-F238E27FC236}">
                <a16:creationId xmlns:a16="http://schemas.microsoft.com/office/drawing/2014/main" id="{CE8AA562-9671-129E-566A-03FBCBE76A8E}"/>
              </a:ext>
            </a:extLst>
          </p:cNvPr>
          <p:cNvGrpSpPr/>
          <p:nvPr/>
        </p:nvGrpSpPr>
        <p:grpSpPr>
          <a:xfrm>
            <a:off x="7321124" y="2485277"/>
            <a:ext cx="1213209" cy="1323439"/>
            <a:chOff x="7413782" y="2348115"/>
            <a:chExt cx="1213209" cy="1323439"/>
          </a:xfrm>
        </p:grpSpPr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C2E3CD16-639D-7515-B1A9-888F42F9F1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413782" y="2375974"/>
              <a:ext cx="1213209" cy="1182727"/>
            </a:xfrm>
            <a:prstGeom prst="rect">
              <a:avLst/>
            </a:prstGeom>
          </p:spPr>
        </p:pic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7DFF02A5-6265-C534-244C-CBD3B7CDB2D8}"/>
                </a:ext>
              </a:extLst>
            </p:cNvPr>
            <p:cNvSpPr txBox="1"/>
            <p:nvPr/>
          </p:nvSpPr>
          <p:spPr>
            <a:xfrm>
              <a:off x="7622751" y="2348115"/>
              <a:ext cx="73599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80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</a:t>
              </a:r>
              <a:endParaRPr kumimoji="0" lang="ru-RU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72" name="Группа 71">
            <a:extLst>
              <a:ext uri="{FF2B5EF4-FFF2-40B4-BE49-F238E27FC236}">
                <a16:creationId xmlns:a16="http://schemas.microsoft.com/office/drawing/2014/main" id="{05F1A863-0208-9143-D2E8-0F118F9B687C}"/>
              </a:ext>
            </a:extLst>
          </p:cNvPr>
          <p:cNvGrpSpPr/>
          <p:nvPr/>
        </p:nvGrpSpPr>
        <p:grpSpPr>
          <a:xfrm>
            <a:off x="4639072" y="5061600"/>
            <a:ext cx="1213209" cy="1323439"/>
            <a:chOff x="4731730" y="4924438"/>
            <a:chExt cx="1213209" cy="1323439"/>
          </a:xfrm>
        </p:grpSpPr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AA50C7BF-9404-96EC-77BE-492DBFE127E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731730" y="4947073"/>
              <a:ext cx="1213209" cy="1182727"/>
            </a:xfrm>
            <a:prstGeom prst="rect">
              <a:avLst/>
            </a:prstGeom>
          </p:spPr>
        </p:pic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D701D944-1959-D95A-A9A2-91F1DF871A80}"/>
                </a:ext>
              </a:extLst>
            </p:cNvPr>
            <p:cNvSpPr txBox="1"/>
            <p:nvPr/>
          </p:nvSpPr>
          <p:spPr>
            <a:xfrm>
              <a:off x="4880963" y="4924438"/>
              <a:ext cx="96265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80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</a:t>
              </a:r>
              <a:endParaRPr kumimoji="0" lang="ru-RU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76" name="Группа 75">
            <a:extLst>
              <a:ext uri="{FF2B5EF4-FFF2-40B4-BE49-F238E27FC236}">
                <a16:creationId xmlns:a16="http://schemas.microsoft.com/office/drawing/2014/main" id="{5FE3FDE5-DDEF-857E-06FF-24A6C4409374}"/>
              </a:ext>
            </a:extLst>
          </p:cNvPr>
          <p:cNvGrpSpPr/>
          <p:nvPr/>
        </p:nvGrpSpPr>
        <p:grpSpPr>
          <a:xfrm>
            <a:off x="2001911" y="5061096"/>
            <a:ext cx="1213209" cy="1338528"/>
            <a:chOff x="749013" y="4963486"/>
            <a:chExt cx="1213209" cy="1338528"/>
          </a:xfrm>
        </p:grpSpPr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71F5C1F5-91C2-3C64-520E-A3CCDEF9487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49013" y="4963486"/>
              <a:ext cx="1213209" cy="1182727"/>
            </a:xfrm>
            <a:prstGeom prst="rect">
              <a:avLst/>
            </a:prstGeom>
          </p:spPr>
        </p:pic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6AFB968B-2252-DC8F-0ACD-2B4ECFBB45D9}"/>
                </a:ext>
              </a:extLst>
            </p:cNvPr>
            <p:cNvSpPr txBox="1"/>
            <p:nvPr/>
          </p:nvSpPr>
          <p:spPr>
            <a:xfrm>
              <a:off x="930618" y="4978575"/>
              <a:ext cx="79442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80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</a:t>
              </a:r>
              <a:endParaRPr kumimoji="0" lang="ru-RU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80" name="Группа 79">
            <a:extLst>
              <a:ext uri="{FF2B5EF4-FFF2-40B4-BE49-F238E27FC236}">
                <a16:creationId xmlns:a16="http://schemas.microsoft.com/office/drawing/2014/main" id="{7CFB4FCD-9AC6-EAAF-5DB2-53402992680E}"/>
              </a:ext>
            </a:extLst>
          </p:cNvPr>
          <p:cNvGrpSpPr/>
          <p:nvPr/>
        </p:nvGrpSpPr>
        <p:grpSpPr>
          <a:xfrm>
            <a:off x="3320768" y="3814784"/>
            <a:ext cx="1213209" cy="1323439"/>
            <a:chOff x="4726838" y="3663451"/>
            <a:chExt cx="1213209" cy="1323439"/>
          </a:xfrm>
        </p:grpSpPr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21159C84-55A3-9781-39FE-65FE87A74E2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726838" y="3682133"/>
              <a:ext cx="1213209" cy="1182727"/>
            </a:xfrm>
            <a:prstGeom prst="rect">
              <a:avLst/>
            </a:prstGeom>
          </p:spPr>
        </p:pic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AA14C4D7-2DFC-1758-6B0A-F30DC2150697}"/>
                </a:ext>
              </a:extLst>
            </p:cNvPr>
            <p:cNvSpPr txBox="1"/>
            <p:nvPr/>
          </p:nvSpPr>
          <p:spPr>
            <a:xfrm>
              <a:off x="4900018" y="3663451"/>
              <a:ext cx="91541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80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</a:t>
              </a:r>
              <a:endParaRPr kumimoji="0" lang="ru-RU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84" name="Группа 83">
            <a:extLst>
              <a:ext uri="{FF2B5EF4-FFF2-40B4-BE49-F238E27FC236}">
                <a16:creationId xmlns:a16="http://schemas.microsoft.com/office/drawing/2014/main" id="{3A442AFF-B3BA-090A-2978-5283BD575A5B}"/>
              </a:ext>
            </a:extLst>
          </p:cNvPr>
          <p:cNvGrpSpPr/>
          <p:nvPr/>
        </p:nvGrpSpPr>
        <p:grpSpPr>
          <a:xfrm>
            <a:off x="5972027" y="5018559"/>
            <a:ext cx="1213209" cy="1323439"/>
            <a:chOff x="7384273" y="4867201"/>
            <a:chExt cx="1213209" cy="1323439"/>
          </a:xfrm>
        </p:grpSpPr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1F44D4D6-DB64-DAF7-5E67-A7695EECACD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384273" y="4947072"/>
              <a:ext cx="1213209" cy="1182727"/>
            </a:xfrm>
            <a:prstGeom prst="rect">
              <a:avLst/>
            </a:prstGeom>
          </p:spPr>
        </p:pic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5B72B47F-FB2E-7F8B-9AF0-6DD7D65459D0}"/>
                </a:ext>
              </a:extLst>
            </p:cNvPr>
            <p:cNvSpPr txBox="1"/>
            <p:nvPr/>
          </p:nvSpPr>
          <p:spPr>
            <a:xfrm>
              <a:off x="7548059" y="4867201"/>
              <a:ext cx="79191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80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</a:t>
              </a:r>
              <a:endParaRPr kumimoji="0" lang="ru-RU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88" name="Группа 87">
            <a:extLst>
              <a:ext uri="{FF2B5EF4-FFF2-40B4-BE49-F238E27FC236}">
                <a16:creationId xmlns:a16="http://schemas.microsoft.com/office/drawing/2014/main" id="{3DFEDF57-A524-34BE-7E36-E7FD582AE3BB}"/>
              </a:ext>
            </a:extLst>
          </p:cNvPr>
          <p:cNvGrpSpPr/>
          <p:nvPr/>
        </p:nvGrpSpPr>
        <p:grpSpPr>
          <a:xfrm>
            <a:off x="4621567" y="1218725"/>
            <a:ext cx="1213209" cy="1323439"/>
            <a:chOff x="3387293" y="1050488"/>
            <a:chExt cx="1213209" cy="1323439"/>
          </a:xfrm>
        </p:grpSpPr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F1131EC5-61FC-6C64-4F6F-1C8D288F129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387293" y="1086249"/>
              <a:ext cx="1213209" cy="1182727"/>
            </a:xfrm>
            <a:prstGeom prst="rect">
              <a:avLst/>
            </a:prstGeom>
          </p:spPr>
        </p:pic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4FD2FF4A-939A-B67E-7C1F-7A2B7D756FDF}"/>
                </a:ext>
              </a:extLst>
            </p:cNvPr>
            <p:cNvSpPr txBox="1"/>
            <p:nvPr/>
          </p:nvSpPr>
          <p:spPr>
            <a:xfrm>
              <a:off x="3529249" y="1050488"/>
              <a:ext cx="67216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Н</a:t>
              </a:r>
            </a:p>
          </p:txBody>
        </p:sp>
      </p:grpSp>
      <p:grpSp>
        <p:nvGrpSpPr>
          <p:cNvPr id="92" name="Группа 91">
            <a:extLst>
              <a:ext uri="{FF2B5EF4-FFF2-40B4-BE49-F238E27FC236}">
                <a16:creationId xmlns:a16="http://schemas.microsoft.com/office/drawing/2014/main" id="{27C48DF3-47D6-2FFC-DC38-2DA782E77868}"/>
              </a:ext>
            </a:extLst>
          </p:cNvPr>
          <p:cNvGrpSpPr/>
          <p:nvPr/>
        </p:nvGrpSpPr>
        <p:grpSpPr>
          <a:xfrm>
            <a:off x="3265067" y="1160007"/>
            <a:ext cx="1213209" cy="1323439"/>
            <a:chOff x="4709823" y="1009433"/>
            <a:chExt cx="1213209" cy="1323439"/>
          </a:xfrm>
        </p:grpSpPr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8C421FC1-418E-A5A0-53B0-067D4E94B56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709823" y="1068056"/>
              <a:ext cx="1213209" cy="1182727"/>
            </a:xfrm>
            <a:prstGeom prst="rect">
              <a:avLst/>
            </a:prstGeom>
          </p:spPr>
        </p:pic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6D991442-81D7-48BB-36E8-7884FEC6BDF9}"/>
                </a:ext>
              </a:extLst>
            </p:cNvPr>
            <p:cNvSpPr txBox="1"/>
            <p:nvPr/>
          </p:nvSpPr>
          <p:spPr>
            <a:xfrm>
              <a:off x="4823399" y="1009433"/>
              <a:ext cx="83867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М</a:t>
              </a:r>
            </a:p>
          </p:txBody>
        </p:sp>
      </p:grpSp>
      <p:grpSp>
        <p:nvGrpSpPr>
          <p:cNvPr id="120" name="Группа 119">
            <a:extLst>
              <a:ext uri="{FF2B5EF4-FFF2-40B4-BE49-F238E27FC236}">
                <a16:creationId xmlns:a16="http://schemas.microsoft.com/office/drawing/2014/main" id="{184DDF76-7851-F5FF-15D8-6D1311B651C4}"/>
              </a:ext>
            </a:extLst>
          </p:cNvPr>
          <p:cNvGrpSpPr/>
          <p:nvPr/>
        </p:nvGrpSpPr>
        <p:grpSpPr>
          <a:xfrm>
            <a:off x="5917566" y="1177753"/>
            <a:ext cx="1213209" cy="1323439"/>
            <a:chOff x="7402036" y="1081171"/>
            <a:chExt cx="1213209" cy="1323439"/>
          </a:xfrm>
        </p:grpSpPr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80F71329-C279-08B7-BC66-ED5B939D4E0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402036" y="1086249"/>
              <a:ext cx="1213209" cy="1182727"/>
            </a:xfrm>
            <a:prstGeom prst="rect">
              <a:avLst/>
            </a:prstGeom>
          </p:spPr>
        </p:pic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553CCD27-CAB3-50E1-1B9F-5056C9570172}"/>
                </a:ext>
              </a:extLst>
            </p:cNvPr>
            <p:cNvSpPr txBox="1"/>
            <p:nvPr/>
          </p:nvSpPr>
          <p:spPr>
            <a:xfrm>
              <a:off x="7577808" y="1081171"/>
              <a:ext cx="82276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У</a:t>
              </a:r>
            </a:p>
          </p:txBody>
        </p:sp>
      </p:grpSp>
      <p:grpSp>
        <p:nvGrpSpPr>
          <p:cNvPr id="132" name="Группа 131">
            <a:extLst>
              <a:ext uri="{FF2B5EF4-FFF2-40B4-BE49-F238E27FC236}">
                <a16:creationId xmlns:a16="http://schemas.microsoft.com/office/drawing/2014/main" id="{61DDDEEB-7C83-C9B4-5F5E-3184CC26235D}"/>
              </a:ext>
            </a:extLst>
          </p:cNvPr>
          <p:cNvGrpSpPr/>
          <p:nvPr/>
        </p:nvGrpSpPr>
        <p:grpSpPr>
          <a:xfrm>
            <a:off x="636282" y="2454240"/>
            <a:ext cx="1213209" cy="1323439"/>
            <a:chOff x="728940" y="2317078"/>
            <a:chExt cx="1213209" cy="1323439"/>
          </a:xfrm>
        </p:grpSpPr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252F00A8-9662-537F-CE0B-875F4147632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28940" y="2365374"/>
              <a:ext cx="1213209" cy="1182727"/>
            </a:xfrm>
            <a:prstGeom prst="rect">
              <a:avLst/>
            </a:prstGeom>
          </p:spPr>
        </p:pic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6E6002CC-1874-E6FC-668D-BAF2D0FF3438}"/>
                </a:ext>
              </a:extLst>
            </p:cNvPr>
            <p:cNvSpPr txBox="1"/>
            <p:nvPr/>
          </p:nvSpPr>
          <p:spPr>
            <a:xfrm>
              <a:off x="896677" y="2317078"/>
              <a:ext cx="86750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И</a:t>
              </a:r>
            </a:p>
          </p:txBody>
        </p:sp>
      </p:grpSp>
      <p:grpSp>
        <p:nvGrpSpPr>
          <p:cNvPr id="136" name="Группа 135">
            <a:extLst>
              <a:ext uri="{FF2B5EF4-FFF2-40B4-BE49-F238E27FC236}">
                <a16:creationId xmlns:a16="http://schemas.microsoft.com/office/drawing/2014/main" id="{959B8040-204A-9645-965C-27B297923E7C}"/>
              </a:ext>
            </a:extLst>
          </p:cNvPr>
          <p:cNvGrpSpPr/>
          <p:nvPr/>
        </p:nvGrpSpPr>
        <p:grpSpPr>
          <a:xfrm>
            <a:off x="3290551" y="2501192"/>
            <a:ext cx="1213209" cy="1323439"/>
            <a:chOff x="2087121" y="2306747"/>
            <a:chExt cx="1213209" cy="1323439"/>
          </a:xfrm>
        </p:grpSpPr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86DDC441-F5C3-9244-8BE7-38C181219B7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087121" y="2352069"/>
              <a:ext cx="1213209" cy="1182727"/>
            </a:xfrm>
            <a:prstGeom prst="rect">
              <a:avLst/>
            </a:prstGeom>
          </p:spPr>
        </p:pic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39F591A9-2B0F-BA21-5D4B-C23B3991619E}"/>
                </a:ext>
              </a:extLst>
            </p:cNvPr>
            <p:cNvSpPr txBox="1"/>
            <p:nvPr/>
          </p:nvSpPr>
          <p:spPr>
            <a:xfrm>
              <a:off x="2251029" y="2306747"/>
              <a:ext cx="90029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Л</a:t>
              </a:r>
            </a:p>
          </p:txBody>
        </p:sp>
      </p:grpSp>
      <p:grpSp>
        <p:nvGrpSpPr>
          <p:cNvPr id="138" name="Группа 137">
            <a:extLst>
              <a:ext uri="{FF2B5EF4-FFF2-40B4-BE49-F238E27FC236}">
                <a16:creationId xmlns:a16="http://schemas.microsoft.com/office/drawing/2014/main" id="{190C3EF9-3B1D-1B9C-9214-FAA09FDB9B65}"/>
              </a:ext>
            </a:extLst>
          </p:cNvPr>
          <p:cNvGrpSpPr/>
          <p:nvPr/>
        </p:nvGrpSpPr>
        <p:grpSpPr>
          <a:xfrm>
            <a:off x="5943768" y="2443909"/>
            <a:ext cx="1213209" cy="1323439"/>
            <a:chOff x="6036426" y="2306747"/>
            <a:chExt cx="1213209" cy="1323439"/>
          </a:xfrm>
        </p:grpSpPr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6C011A09-692F-0119-D923-6BB9DC6321D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036426" y="2331011"/>
              <a:ext cx="1213209" cy="1182727"/>
            </a:xfrm>
            <a:prstGeom prst="rect">
              <a:avLst/>
            </a:prstGeom>
          </p:spPr>
        </p:pic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id="{F1DB5759-C2C0-6334-9AAB-14C3DE35FFC8}"/>
                </a:ext>
              </a:extLst>
            </p:cNvPr>
            <p:cNvSpPr txBox="1"/>
            <p:nvPr/>
          </p:nvSpPr>
          <p:spPr>
            <a:xfrm>
              <a:off x="6095363" y="2306747"/>
              <a:ext cx="80965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Ж</a:t>
              </a:r>
            </a:p>
          </p:txBody>
        </p:sp>
      </p:grpSp>
      <p:grpSp>
        <p:nvGrpSpPr>
          <p:cNvPr id="140" name="Группа 139">
            <a:extLst>
              <a:ext uri="{FF2B5EF4-FFF2-40B4-BE49-F238E27FC236}">
                <a16:creationId xmlns:a16="http://schemas.microsoft.com/office/drawing/2014/main" id="{E32057EA-6612-FBBF-34F0-8F79484326B3}"/>
              </a:ext>
            </a:extLst>
          </p:cNvPr>
          <p:cNvGrpSpPr/>
          <p:nvPr/>
        </p:nvGrpSpPr>
        <p:grpSpPr>
          <a:xfrm>
            <a:off x="2024920" y="3735195"/>
            <a:ext cx="1213209" cy="1323439"/>
            <a:chOff x="746779" y="3581442"/>
            <a:chExt cx="1213209" cy="1323439"/>
          </a:xfrm>
        </p:grpSpPr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8E146D1D-1560-3A59-FA73-92182BF7CBC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46779" y="3643769"/>
              <a:ext cx="1213209" cy="1182727"/>
            </a:xfrm>
            <a:prstGeom prst="rect">
              <a:avLst/>
            </a:prstGeom>
          </p:spPr>
        </p:pic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80B0D6E8-83BB-FC07-0B82-E9906709671F}"/>
                </a:ext>
              </a:extLst>
            </p:cNvPr>
            <p:cNvSpPr txBox="1"/>
            <p:nvPr/>
          </p:nvSpPr>
          <p:spPr>
            <a:xfrm>
              <a:off x="878037" y="3581442"/>
              <a:ext cx="77908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С</a:t>
              </a:r>
            </a:p>
          </p:txBody>
        </p:sp>
      </p:grpSp>
      <p:grpSp>
        <p:nvGrpSpPr>
          <p:cNvPr id="142" name="Группа 141">
            <a:extLst>
              <a:ext uri="{FF2B5EF4-FFF2-40B4-BE49-F238E27FC236}">
                <a16:creationId xmlns:a16="http://schemas.microsoft.com/office/drawing/2014/main" id="{9BEF0BB2-11F2-4E03-F6EE-C37A20188808}"/>
              </a:ext>
            </a:extLst>
          </p:cNvPr>
          <p:cNvGrpSpPr/>
          <p:nvPr/>
        </p:nvGrpSpPr>
        <p:grpSpPr>
          <a:xfrm>
            <a:off x="4650291" y="3795112"/>
            <a:ext cx="1213209" cy="1323439"/>
            <a:chOff x="3421251" y="3652983"/>
            <a:chExt cx="1213209" cy="1323439"/>
          </a:xfrm>
        </p:grpSpPr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7AAA0B88-E9D0-1F95-9EFD-0F0E4D27D90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421251" y="3662137"/>
              <a:ext cx="1213209" cy="1182727"/>
            </a:xfrm>
            <a:prstGeom prst="rect">
              <a:avLst/>
            </a:prstGeom>
          </p:spPr>
        </p:pic>
        <p:sp>
          <p:nvSpPr>
            <p:cNvPr id="141" name="TextBox 140">
              <a:extLst>
                <a:ext uri="{FF2B5EF4-FFF2-40B4-BE49-F238E27FC236}">
                  <a16:creationId xmlns:a16="http://schemas.microsoft.com/office/drawing/2014/main" id="{17D21CEC-4313-8975-F8BF-965A61CBA32A}"/>
                </a:ext>
              </a:extLst>
            </p:cNvPr>
            <p:cNvSpPr txBox="1"/>
            <p:nvPr/>
          </p:nvSpPr>
          <p:spPr>
            <a:xfrm>
              <a:off x="3593590" y="3652983"/>
              <a:ext cx="85616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Р</a:t>
              </a:r>
            </a:p>
          </p:txBody>
        </p:sp>
      </p:grpSp>
      <p:grpSp>
        <p:nvGrpSpPr>
          <p:cNvPr id="144" name="Группа 143">
            <a:extLst>
              <a:ext uri="{FF2B5EF4-FFF2-40B4-BE49-F238E27FC236}">
                <a16:creationId xmlns:a16="http://schemas.microsoft.com/office/drawing/2014/main" id="{E935F663-A00E-A5BF-CE36-F7896ADEE8DE}"/>
              </a:ext>
            </a:extLst>
          </p:cNvPr>
          <p:cNvGrpSpPr/>
          <p:nvPr/>
        </p:nvGrpSpPr>
        <p:grpSpPr>
          <a:xfrm>
            <a:off x="5955159" y="3656134"/>
            <a:ext cx="1213209" cy="1323439"/>
            <a:chOff x="6047817" y="3518972"/>
            <a:chExt cx="1213209" cy="1323439"/>
          </a:xfrm>
        </p:grpSpPr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CA767A99-BA1C-C2B7-CAE4-225BAF23864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047817" y="3645405"/>
              <a:ext cx="1213209" cy="1182727"/>
            </a:xfrm>
            <a:prstGeom prst="rect">
              <a:avLst/>
            </a:prstGeom>
          </p:spPr>
        </p:pic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760F4A35-EAC8-A2B2-652E-D8A245AB0548}"/>
                </a:ext>
              </a:extLst>
            </p:cNvPr>
            <p:cNvSpPr txBox="1"/>
            <p:nvPr/>
          </p:nvSpPr>
          <p:spPr>
            <a:xfrm>
              <a:off x="6217830" y="3518972"/>
              <a:ext cx="82330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Д</a:t>
              </a:r>
            </a:p>
          </p:txBody>
        </p:sp>
      </p:grpSp>
      <p:grpSp>
        <p:nvGrpSpPr>
          <p:cNvPr id="146" name="Группа 145">
            <a:extLst>
              <a:ext uri="{FF2B5EF4-FFF2-40B4-BE49-F238E27FC236}">
                <a16:creationId xmlns:a16="http://schemas.microsoft.com/office/drawing/2014/main" id="{F5080EA2-6A6A-B3A2-FFC7-DFF6F4B2197F}"/>
              </a:ext>
            </a:extLst>
          </p:cNvPr>
          <p:cNvGrpSpPr/>
          <p:nvPr/>
        </p:nvGrpSpPr>
        <p:grpSpPr>
          <a:xfrm>
            <a:off x="3322407" y="5023161"/>
            <a:ext cx="1213209" cy="1323439"/>
            <a:chOff x="3409663" y="4893129"/>
            <a:chExt cx="1213209" cy="1323439"/>
          </a:xfrm>
        </p:grpSpPr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31793810-BB63-16DF-4315-8446DE08D66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409663" y="4940518"/>
              <a:ext cx="1213209" cy="1182727"/>
            </a:xfrm>
            <a:prstGeom prst="rect">
              <a:avLst/>
            </a:prstGeom>
          </p:spPr>
        </p:pic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9453818A-65C2-4119-DB9B-473CCF6C8B31}"/>
                </a:ext>
              </a:extLst>
            </p:cNvPr>
            <p:cNvSpPr txBox="1"/>
            <p:nvPr/>
          </p:nvSpPr>
          <p:spPr>
            <a:xfrm>
              <a:off x="3632913" y="4893129"/>
              <a:ext cx="84612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З</a:t>
              </a:r>
            </a:p>
          </p:txBody>
        </p:sp>
      </p:grpSp>
      <p:grpSp>
        <p:nvGrpSpPr>
          <p:cNvPr id="148" name="Группа 147">
            <a:extLst>
              <a:ext uri="{FF2B5EF4-FFF2-40B4-BE49-F238E27FC236}">
                <a16:creationId xmlns:a16="http://schemas.microsoft.com/office/drawing/2014/main" id="{32D2ECD4-706F-608C-FFC2-09E7846D2E0E}"/>
              </a:ext>
            </a:extLst>
          </p:cNvPr>
          <p:cNvGrpSpPr/>
          <p:nvPr/>
        </p:nvGrpSpPr>
        <p:grpSpPr>
          <a:xfrm>
            <a:off x="7327647" y="5029974"/>
            <a:ext cx="1213209" cy="1323439"/>
            <a:chOff x="6058001" y="4893129"/>
            <a:chExt cx="1213209" cy="1323439"/>
          </a:xfrm>
        </p:grpSpPr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45151421-4E78-B5C7-A6BB-9C149303582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058001" y="4944857"/>
              <a:ext cx="1213209" cy="1182727"/>
            </a:xfrm>
            <a:prstGeom prst="rect">
              <a:avLst/>
            </a:prstGeom>
          </p:spPr>
        </p:pic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id="{5C95B215-B60C-2E79-1F85-08A006CF4E1C}"/>
                </a:ext>
              </a:extLst>
            </p:cNvPr>
            <p:cNvSpPr txBox="1"/>
            <p:nvPr/>
          </p:nvSpPr>
          <p:spPr>
            <a:xfrm>
              <a:off x="6238929" y="4893129"/>
              <a:ext cx="90195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К</a:t>
              </a:r>
            </a:p>
          </p:txBody>
        </p:sp>
      </p:grpSp>
      <p:pic>
        <p:nvPicPr>
          <p:cNvPr id="150" name="Рисунок 149">
            <a:extLst>
              <a:ext uri="{FF2B5EF4-FFF2-40B4-BE49-F238E27FC236}">
                <a16:creationId xmlns:a16="http://schemas.microsoft.com/office/drawing/2014/main" id="{B6BE04E5-1613-4547-26A0-6B53FDFC49B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62797" y="4611410"/>
            <a:ext cx="880176" cy="914479"/>
          </a:xfrm>
          <a:prstGeom prst="rect">
            <a:avLst/>
          </a:prstGeom>
        </p:spPr>
      </p:pic>
      <p:pic>
        <p:nvPicPr>
          <p:cNvPr id="151" name="Рисунок 150">
            <a:extLst>
              <a:ext uri="{FF2B5EF4-FFF2-40B4-BE49-F238E27FC236}">
                <a16:creationId xmlns:a16="http://schemas.microsoft.com/office/drawing/2014/main" id="{9D9DFB62-7CDB-8F17-54F0-78BF175E459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60324" y="4547137"/>
            <a:ext cx="914479" cy="914479"/>
          </a:xfrm>
          <a:prstGeom prst="rect">
            <a:avLst/>
          </a:prstGeom>
        </p:spPr>
      </p:pic>
      <p:pic>
        <p:nvPicPr>
          <p:cNvPr id="153" name="Рисунок 152">
            <a:extLst>
              <a:ext uri="{FF2B5EF4-FFF2-40B4-BE49-F238E27FC236}">
                <a16:creationId xmlns:a16="http://schemas.microsoft.com/office/drawing/2014/main" id="{F9E34456-A51B-C248-9BA4-1DE3FB01352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23092" y="3290651"/>
            <a:ext cx="914479" cy="914479"/>
          </a:xfrm>
          <a:prstGeom prst="rect">
            <a:avLst/>
          </a:prstGeom>
        </p:spPr>
      </p:pic>
      <p:pic>
        <p:nvPicPr>
          <p:cNvPr id="155" name="Рисунок 154">
            <a:extLst>
              <a:ext uri="{FF2B5EF4-FFF2-40B4-BE49-F238E27FC236}">
                <a16:creationId xmlns:a16="http://schemas.microsoft.com/office/drawing/2014/main" id="{EBD73C50-E2D4-F150-A6FF-F0C6DE9F309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66085" y="2004572"/>
            <a:ext cx="914479" cy="914479"/>
          </a:xfrm>
          <a:prstGeom prst="rect">
            <a:avLst/>
          </a:prstGeom>
        </p:spPr>
      </p:pic>
      <p:pic>
        <p:nvPicPr>
          <p:cNvPr id="122" name="Рисунок 121">
            <a:extLst>
              <a:ext uri="{FF2B5EF4-FFF2-40B4-BE49-F238E27FC236}">
                <a16:creationId xmlns:a16="http://schemas.microsoft.com/office/drawing/2014/main" id="{D383ADAE-1868-B278-E4C2-E0EB6A820FD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04730" y="1973619"/>
            <a:ext cx="838672" cy="914479"/>
          </a:xfrm>
          <a:prstGeom prst="rect">
            <a:avLst/>
          </a:prstGeom>
        </p:spPr>
      </p:pic>
      <p:pic>
        <p:nvPicPr>
          <p:cNvPr id="149" name="Рисунок 148">
            <a:extLst>
              <a:ext uri="{FF2B5EF4-FFF2-40B4-BE49-F238E27FC236}">
                <a16:creationId xmlns:a16="http://schemas.microsoft.com/office/drawing/2014/main" id="{55D53F61-A89C-36CC-5BBE-9B2AFB24B24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59928" y="4646197"/>
            <a:ext cx="914479" cy="914479"/>
          </a:xfrm>
          <a:prstGeom prst="rect">
            <a:avLst/>
          </a:prstGeom>
        </p:spPr>
      </p:pic>
      <p:pic>
        <p:nvPicPr>
          <p:cNvPr id="152" name="Рисунок 151">
            <a:extLst>
              <a:ext uri="{FF2B5EF4-FFF2-40B4-BE49-F238E27FC236}">
                <a16:creationId xmlns:a16="http://schemas.microsoft.com/office/drawing/2014/main" id="{02DA55EE-4EED-1FBC-ADA1-BCE833B620D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23046" y="4567822"/>
            <a:ext cx="914479" cy="914479"/>
          </a:xfrm>
          <a:prstGeom prst="rect">
            <a:avLst/>
          </a:prstGeom>
        </p:spPr>
      </p:pic>
      <p:pic>
        <p:nvPicPr>
          <p:cNvPr id="154" name="Рисунок 153">
            <a:extLst>
              <a:ext uri="{FF2B5EF4-FFF2-40B4-BE49-F238E27FC236}">
                <a16:creationId xmlns:a16="http://schemas.microsoft.com/office/drawing/2014/main" id="{0BEC3DD2-215D-4DFE-FBE9-E1C6C0533C3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90986" y="3287119"/>
            <a:ext cx="914479" cy="914479"/>
          </a:xfrm>
          <a:prstGeom prst="rect">
            <a:avLst/>
          </a:prstGeom>
        </p:spPr>
      </p:pic>
      <p:pic>
        <p:nvPicPr>
          <p:cNvPr id="135" name="Рисунок 134">
            <a:extLst>
              <a:ext uri="{FF2B5EF4-FFF2-40B4-BE49-F238E27FC236}">
                <a16:creationId xmlns:a16="http://schemas.microsoft.com/office/drawing/2014/main" id="{B1A500D3-606B-682A-FC6C-E829683CC5D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31044" y="-86202"/>
            <a:ext cx="3015758" cy="307407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B4C61FA-0573-F139-F2C0-61FD2769108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" t="-4603" r="-7559"/>
          <a:stretch>
            <a:fillRect/>
          </a:stretch>
        </p:blipFill>
        <p:spPr>
          <a:xfrm rot="3645620">
            <a:off x="6721434" y="3493533"/>
            <a:ext cx="3044730" cy="298002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07A253C-E914-A30D-0D71-D37DE2096DB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961" b="89844" l="3711" r="98633">
                        <a14:foregroundMark x1="3711" y1="44922" x2="5859" y2="52246"/>
                        <a14:foregroundMark x1="98633" y1="50488" x2="93945" y2="51270"/>
                        <a14:foregroundMark x1="7129" y1="71224" x2="4395" y2="744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163" b="19109"/>
          <a:stretch>
            <a:fillRect/>
          </a:stretch>
        </p:blipFill>
        <p:spPr>
          <a:xfrm rot="17669200">
            <a:off x="4899072" y="1869728"/>
            <a:ext cx="2945000" cy="169474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F2D8A9F-DCBC-FC0E-DBC5-D4AC2801B38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319" b="94783" l="1934" r="96409">
                        <a14:foregroundMark x1="8496" y1="47559" x2="8496" y2="51367"/>
                        <a14:foregroundMark x1="56641" y1="10938" x2="49023" y2="9766"/>
                        <a14:foregroundMark x1="14641" y1="15362" x2="9669" y2="54493"/>
                        <a14:foregroundMark x1="79006" y1="13333" x2="90055" y2="31014"/>
                        <a14:foregroundMark x1="90055" y1="31014" x2="95580" y2="58551"/>
                        <a14:foregroundMark x1="95580" y1="58551" x2="91436" y2="64058"/>
                        <a14:foregroundMark x1="93923" y1="36232" x2="92541" y2="55362"/>
                        <a14:foregroundMark x1="92541" y1="55362" x2="83425" y2="74493"/>
                        <a14:foregroundMark x1="83425" y1="74493" x2="66851" y2="89855"/>
                        <a14:foregroundMark x1="66851" y1="89855" x2="45580" y2="95942"/>
                        <a14:foregroundMark x1="45580" y1="95942" x2="27348" y2="91014"/>
                        <a14:foregroundMark x1="27348" y1="91014" x2="10497" y2="73623"/>
                        <a14:foregroundMark x1="10497" y1="73623" x2="7182" y2="54493"/>
                        <a14:foregroundMark x1="7182" y1="54493" x2="24033" y2="26087"/>
                        <a14:foregroundMark x1="24033" y1="26087" x2="40608" y2="13333"/>
                        <a14:foregroundMark x1="40608" y1="13333" x2="45580" y2="11884"/>
                        <a14:foregroundMark x1="10773" y1="17971" x2="14641" y2="39710"/>
                        <a14:foregroundMark x1="5801" y1="33623" x2="5801" y2="51014"/>
                        <a14:foregroundMark x1="1934" y1="40870" x2="4972" y2="60000"/>
                        <a14:foregroundMark x1="7735" y1="59130" x2="8840" y2="61159"/>
                        <a14:foregroundMark x1="9669" y1="36232" x2="14641" y2="40870"/>
                        <a14:foregroundMark x1="17403" y1="18551" x2="24309" y2="28696"/>
                        <a14:foregroundMark x1="26243" y1="16522" x2="29558" y2="22609"/>
                        <a14:foregroundMark x1="31492" y1="12464" x2="37845" y2="25507"/>
                        <a14:foregroundMark x1="37293" y1="13333" x2="45028" y2="20580"/>
                        <a14:foregroundMark x1="48895" y1="10435" x2="55249" y2="17971"/>
                        <a14:foregroundMark x1="55249" y1="2319" x2="59945" y2="11884"/>
                        <a14:foregroundMark x1="65746" y1="7246" x2="39227" y2="7246"/>
                        <a14:foregroundMark x1="57182" y1="57971" x2="37845" y2="53043"/>
                        <a14:foregroundMark x1="37845" y1="53043" x2="37845" y2="53043"/>
                        <a14:foregroundMark x1="56077" y1="30145" x2="56077" y2="61159"/>
                        <a14:foregroundMark x1="47514" y1="95072" x2="39227" y2="95072"/>
                        <a14:foregroundMark x1="91436" y1="31594" x2="96409" y2="53913"/>
                        <a14:foregroundMark x1="96409" y1="53913" x2="95304" y2="55942"/>
                        <a14:foregroundMark x1="86740" y1="22029" x2="47514" y2="6087"/>
                        <a14:foregroundMark x1="47514" y1="6087" x2="25691" y2="14783"/>
                        <a14:foregroundMark x1="25691" y1="14783" x2="15193" y2="43768"/>
                        <a14:foregroundMark x1="15193" y1="43768" x2="28177" y2="73913"/>
                        <a14:foregroundMark x1="28177" y1="73913" x2="54972" y2="89275"/>
                        <a14:foregroundMark x1="54972" y1="89275" x2="76796" y2="91884"/>
                        <a14:foregroundMark x1="76796" y1="91884" x2="81768" y2="889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1587" y="4753689"/>
            <a:ext cx="1570478" cy="149672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095B6EA-3D25-080A-E24D-B938D588FA1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3007006">
            <a:off x="4099469" y="836200"/>
            <a:ext cx="1428366" cy="1825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202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5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1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90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1" fill="hold">
                      <p:stCondLst>
                        <p:cond delay="0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196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7" fill="hold">
                      <p:stCondLst>
                        <p:cond delay="0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02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3" fill="hold">
                      <p:stCondLst>
                        <p:cond delay="0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208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9" fill="hold">
                      <p:stCondLst>
                        <p:cond delay="0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14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5" fill="hold">
                      <p:stCondLst>
                        <p:cond delay="0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2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1" fill="hold">
                      <p:stCondLst>
                        <p:cond delay="0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4.81481E-6 L -0.28243 0.21829 " pathEditMode="relative" rAng="0" ptsTypes="AA">
                                      <p:cBhvr>
                                        <p:cTn id="22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28" y="10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2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6" fill="hold">
                      <p:stCondLst>
                        <p:cond delay="0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59259E-6 L -0.22513 0.18056 " pathEditMode="relative" rAng="0" ptsTypes="AA">
                                      <p:cBhvr>
                                        <p:cTn id="22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63" y="9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1" fill="hold">
                      <p:stCondLst>
                        <p:cond delay="0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3.7037E-7 L -0.58854 -0.10069 " pathEditMode="relative" rAng="0" ptsTypes="AA">
                                      <p:cBhvr>
                                        <p:cTn id="23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427" y="-5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05DD79A0-90FD-4D11-9C69-9D77A1CFE7F7}"/>
</file>

<file path=customXml/itemProps2.xml><?xml version="1.0" encoding="utf-8"?>
<ds:datastoreItem xmlns:ds="http://schemas.openxmlformats.org/officeDocument/2006/customXml" ds:itemID="{EF35881B-7D07-4EFF-83F8-AF65F9478E7E}"/>
</file>

<file path=customXml/itemProps3.xml><?xml version="1.0" encoding="utf-8"?>
<ds:datastoreItem xmlns:ds="http://schemas.openxmlformats.org/officeDocument/2006/customXml" ds:itemID="{B9BA246C-C88D-4D33-BC24-849108B4B760}"/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24</Words>
  <Application>Microsoft Office PowerPoint</Application>
  <PresentationFormat>Широкоэкранный</PresentationFormat>
  <Paragraphs>24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1</cp:revision>
  <dcterms:created xsi:type="dcterms:W3CDTF">2026-01-06T20:05:37Z</dcterms:created>
  <dcterms:modified xsi:type="dcterms:W3CDTF">2026-01-06T20:28:16Z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