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69" d="100"/>
          <a:sy n="69" d="100"/>
        </p:scale>
        <p:origin x="96" y="62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52FFB9-25F6-4A7D-85D8-6C9BE8AE76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4F0B75F7-FFBF-4FEA-A15C-21533C4139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AB53AAC-2CAF-4609-A36F-0175789192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6C36D-E50F-4F09-A271-F23F943E128E}" type="datetimeFigureOut">
              <a:rPr lang="uk-UA" smtClean="0"/>
              <a:t>06.01.2026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8F6805F-146B-48CE-97CB-FD6D61BA92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5E318DA-CD58-4A56-9089-D7B0606F8C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84335-E89A-4324-A83C-56D0E9905E3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236826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C41844-C79C-4F57-9CBB-11307F09BF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D534CD5E-4E46-46CF-B157-E4682FD0F1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1801362-B42F-487D-935D-9F5AB892A7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6C36D-E50F-4F09-A271-F23F943E128E}" type="datetimeFigureOut">
              <a:rPr lang="uk-UA" smtClean="0"/>
              <a:t>06.01.2026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2112491-12F7-45EC-9FDE-08ED3EE82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3E1173C-4317-49DF-9B07-23784EAF09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84335-E89A-4324-A83C-56D0E9905E3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380335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BCF77E68-2156-4BE9-969E-809E77770E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76F2E0E7-3AEC-4721-B096-0B48744AEB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BD3808C-AA42-4DF8-B336-77130071FA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6C36D-E50F-4F09-A271-F23F943E128E}" type="datetimeFigureOut">
              <a:rPr lang="uk-UA" smtClean="0"/>
              <a:t>06.01.2026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9AF2E78-EF51-4B9B-8C9A-D135E10206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CBDA091-D3FF-416E-AC35-64E75538A4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84335-E89A-4324-A83C-56D0E9905E3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259354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CB00BE-9D3D-4586-8593-8A8A60E175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45FF1F9B-6DB3-42C6-9828-E5AEE9FC3A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3C0C1FC-AE69-4169-A1DA-F359E78E9F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6C36D-E50F-4F09-A271-F23F943E128E}" type="datetimeFigureOut">
              <a:rPr lang="uk-UA" smtClean="0"/>
              <a:t>06.01.2026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D132649-2715-44B1-BD23-FCF7564071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ED7680A-6C99-4D35-80E0-B39E97BB1A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84335-E89A-4324-A83C-56D0E9905E3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509966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14BEDF-4A23-4D23-B5F4-4FADFC028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44EB926B-EACC-4BC0-9177-A53CF2C6C3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3D74DBD-CAC6-4CE6-8C94-4DFF099F6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6C36D-E50F-4F09-A271-F23F943E128E}" type="datetimeFigureOut">
              <a:rPr lang="uk-UA" smtClean="0"/>
              <a:t>06.01.2026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785A98E-D39A-41DE-AF11-FADB1BB48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4E5AEE0-93F9-4CAD-B3BE-D4A76C332C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84335-E89A-4324-A83C-56D0E9905E3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309377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D77F3C-5951-40E6-90F9-ED5FCB422B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83447A9F-7473-4E31-895D-9B6577CAE9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AD736544-576D-442E-B7F9-1877601A79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53C67674-ED2E-4CDA-B9D7-1E1A26828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6C36D-E50F-4F09-A271-F23F943E128E}" type="datetimeFigureOut">
              <a:rPr lang="uk-UA" smtClean="0"/>
              <a:t>06.01.2026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A2B2E56A-8430-4BC9-8EE9-3905C079D3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11D99D52-129B-42D5-87C8-AFB234C5A0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84335-E89A-4324-A83C-56D0E9905E3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84093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F20AE9-735F-4F62-BEDE-5303B46B7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E764BF8-F08C-4CB7-B5A8-F9C9072510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0D3EBFCC-7F17-4AB8-89CE-0E5D631601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5A4CDA6C-00EC-4576-9750-B1D9EE4698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97493EAA-09D2-4B8C-987D-BB55D01231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4E7DA9BE-373D-49EA-84E7-F409D2E57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6C36D-E50F-4F09-A271-F23F943E128E}" type="datetimeFigureOut">
              <a:rPr lang="uk-UA" smtClean="0"/>
              <a:t>06.01.2026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3C2F7BCE-5904-4FD5-9370-FF0C2694C4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BEF42AB5-F5C7-4FDC-BB4B-E23FD9967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84335-E89A-4324-A83C-56D0E9905E3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712118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DE05C7-E789-43F7-9933-6334B8A63E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F5475896-C050-486A-B8E2-124FDB544D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6C36D-E50F-4F09-A271-F23F943E128E}" type="datetimeFigureOut">
              <a:rPr lang="uk-UA" smtClean="0"/>
              <a:t>06.01.2026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CAB3C331-D80B-4D83-A8EB-A5FC59AF78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856DB9A6-954F-4EB4-8CB4-BC3E71EB2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84335-E89A-4324-A83C-56D0E9905E3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286407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54FCE168-3AF9-4B1F-8E11-99C68E5AFA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6C36D-E50F-4F09-A271-F23F943E128E}" type="datetimeFigureOut">
              <a:rPr lang="uk-UA" smtClean="0"/>
              <a:t>06.01.2026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907DC03D-339D-4E6D-A8CF-7DB3CD5A59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14006E45-ADC4-4E21-A4FA-34C432620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84335-E89A-4324-A83C-56D0E9905E3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86554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C0B2A6-FD2D-467B-9406-297830B999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7609E6C-C441-4603-ADE8-865984D5BC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A8D82D14-AED4-4A3E-A0BA-E1C11023BB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B6EAD44A-3541-41F3-AC77-6E3AD3EB4D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6C36D-E50F-4F09-A271-F23F943E128E}" type="datetimeFigureOut">
              <a:rPr lang="uk-UA" smtClean="0"/>
              <a:t>06.01.2026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5DA36BBC-18F8-4C97-AC22-3E0755643B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2CD46416-F483-4634-A631-B2B800053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84335-E89A-4324-A83C-56D0E9905E3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553958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B78318-DC76-49E8-83A2-0206663C2E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14E53CDE-91D8-47BC-9AC8-607506609AB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6103C81F-7B9E-489B-B4F3-D5B22467D4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20D5CDD9-8246-4C70-8E41-FBBA1FF23C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6C36D-E50F-4F09-A271-F23F943E128E}" type="datetimeFigureOut">
              <a:rPr lang="uk-UA" smtClean="0"/>
              <a:t>06.01.2026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E2628B35-7989-4A89-9E78-615CEE7607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D1813CDD-94B4-45CA-84BC-284DBB8D3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84335-E89A-4324-A83C-56D0E9905E3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696711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9E571099-8B3D-466D-ACDA-F8F21A652F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25C71DFB-3089-4D9D-9C9D-902274B3F1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AC412F3-A417-467C-A14F-4EF18AAF6C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36C36D-E50F-4F09-A271-F23F943E128E}" type="datetimeFigureOut">
              <a:rPr lang="uk-UA" smtClean="0"/>
              <a:t>06.01.2026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39B74F2-A4F1-4E69-82B6-17CCE82CEF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6EA5859-C61F-4A57-8F0B-DE04D72A58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284335-E89A-4324-A83C-56D0E9905E3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70801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microsoft.com/office/2007/relationships/hdphoto" Target="../media/hdphoto3.wdp"/><Relationship Id="rId18" Type="http://schemas.microsoft.com/office/2007/relationships/hdphoto" Target="../media/hdphoto4.wdp"/><Relationship Id="rId26" Type="http://schemas.openxmlformats.org/officeDocument/2006/relationships/image" Target="../media/image19.png"/><Relationship Id="rId3" Type="http://schemas.openxmlformats.org/officeDocument/2006/relationships/image" Target="../media/image2.png"/><Relationship Id="rId21" Type="http://schemas.openxmlformats.org/officeDocument/2006/relationships/image" Target="../media/image15.png"/><Relationship Id="rId7" Type="http://schemas.openxmlformats.org/officeDocument/2006/relationships/image" Target="../media/image5.png"/><Relationship Id="rId12" Type="http://schemas.openxmlformats.org/officeDocument/2006/relationships/image" Target="../media/image9.png"/><Relationship Id="rId17" Type="http://schemas.openxmlformats.org/officeDocument/2006/relationships/image" Target="../media/image13.png"/><Relationship Id="rId25" Type="http://schemas.microsoft.com/office/2007/relationships/hdphoto" Target="../media/hdphoto6.wdp"/><Relationship Id="rId2" Type="http://schemas.openxmlformats.org/officeDocument/2006/relationships/image" Target="../media/image1.png"/><Relationship Id="rId16" Type="http://schemas.openxmlformats.org/officeDocument/2006/relationships/image" Target="../media/image12.png"/><Relationship Id="rId20" Type="http://schemas.microsoft.com/office/2007/relationships/hdphoto" Target="../media/hdphoto5.wdp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8.png"/><Relationship Id="rId24" Type="http://schemas.openxmlformats.org/officeDocument/2006/relationships/image" Target="../media/image18.png"/><Relationship Id="rId5" Type="http://schemas.openxmlformats.org/officeDocument/2006/relationships/image" Target="../media/image4.png"/><Relationship Id="rId15" Type="http://schemas.openxmlformats.org/officeDocument/2006/relationships/image" Target="../media/image11.png"/><Relationship Id="rId23" Type="http://schemas.openxmlformats.org/officeDocument/2006/relationships/image" Target="../media/image17.png"/><Relationship Id="rId10" Type="http://schemas.openxmlformats.org/officeDocument/2006/relationships/image" Target="../media/image7.png"/><Relationship Id="rId19" Type="http://schemas.openxmlformats.org/officeDocument/2006/relationships/image" Target="../media/image14.png"/><Relationship Id="rId4" Type="http://schemas.openxmlformats.org/officeDocument/2006/relationships/image" Target="../media/image3.png"/><Relationship Id="rId9" Type="http://schemas.openxmlformats.org/officeDocument/2006/relationships/image" Target="../media/image6.PNG"/><Relationship Id="rId14" Type="http://schemas.openxmlformats.org/officeDocument/2006/relationships/image" Target="../media/image10.png"/><Relationship Id="rId22" Type="http://schemas.openxmlformats.org/officeDocument/2006/relationships/image" Target="../media/image16.png"/><Relationship Id="rId27" Type="http://schemas.microsoft.com/office/2007/relationships/hdphoto" Target="../media/hdphoto7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A5C9AD7-FECB-4302-8E87-911433F56C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кутник: округлені кути 5">
            <a:extLst>
              <a:ext uri="{FF2B5EF4-FFF2-40B4-BE49-F238E27FC236}">
                <a16:creationId xmlns:a16="http://schemas.microsoft.com/office/drawing/2014/main" id="{6A8A0781-42DB-494F-BE3C-92843F4EB6F4}"/>
              </a:ext>
            </a:extLst>
          </p:cNvPr>
          <p:cNvSpPr/>
          <p:nvPr/>
        </p:nvSpPr>
        <p:spPr>
          <a:xfrm>
            <a:off x="302079" y="142875"/>
            <a:ext cx="9748157" cy="657225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2A5AC9C-C26C-4A1C-9810-66CB26C11F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1467" y="3626804"/>
            <a:ext cx="3061607" cy="306160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9DB5D22-7183-44D8-9101-7FCE6A2850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1" y="279626"/>
            <a:ext cx="3037115" cy="303711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947756E-BB1D-4296-9835-11F23E946F6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277" b="89941" l="9961" r="89941">
                        <a14:foregroundMark x1="47168" y1="9277" x2="49316" y2="10156"/>
                        <a14:foregroundMark x1="43164" y1="62891" x2="44434" y2="70703"/>
                        <a14:foregroundMark x1="45410" y1="89844" x2="45410" y2="898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539" t="7142" r="13770" b="6191"/>
          <a:stretch/>
        </p:blipFill>
        <p:spPr>
          <a:xfrm>
            <a:off x="773120" y="3643680"/>
            <a:ext cx="2290973" cy="2890517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906FAB3-C5CC-42BF-BC29-9134D6396EA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53223" y1="15234" x2="53223" y2="15234"/>
                        <a14:foregroundMark x1="57227" y1="19238" x2="57227" y2="19238"/>
                        <a14:foregroundMark x1="52051" y1="11914" x2="52051" y2="11914"/>
                        <a14:foregroundMark x1="72656" y1="22363" x2="72656" y2="22363"/>
                        <a14:foregroundMark x1="61035" y1="32520" x2="61035" y2="325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184" t="8570" r="14365" b="10000"/>
          <a:stretch/>
        </p:blipFill>
        <p:spPr>
          <a:xfrm>
            <a:off x="7083878" y="229620"/>
            <a:ext cx="2868318" cy="3137126"/>
          </a:xfrm>
          <a:prstGeom prst="rect">
            <a:avLst/>
          </a:prstGeom>
        </p:spPr>
      </p:pic>
      <p:sp>
        <p:nvSpPr>
          <p:cNvPr id="15" name="Овал 14">
            <a:extLst>
              <a:ext uri="{FF2B5EF4-FFF2-40B4-BE49-F238E27FC236}">
                <a16:creationId xmlns:a16="http://schemas.microsoft.com/office/drawing/2014/main" id="{193D49C0-9CF8-4189-948D-5AE28D04C95D}"/>
              </a:ext>
            </a:extLst>
          </p:cNvPr>
          <p:cNvSpPr/>
          <p:nvPr/>
        </p:nvSpPr>
        <p:spPr>
          <a:xfrm>
            <a:off x="3541941" y="2065564"/>
            <a:ext cx="3132364" cy="2992572"/>
          </a:xfrm>
          <a:prstGeom prst="ellipse">
            <a:avLst/>
          </a:prstGeom>
          <a:solidFill>
            <a:schemeClr val="accent2">
              <a:alpha val="34000"/>
            </a:schemeClr>
          </a:solidFill>
          <a:ln>
            <a:solidFill>
              <a:schemeClr val="accent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grpSp>
        <p:nvGrpSpPr>
          <p:cNvPr id="18" name="Групувати 17">
            <a:extLst>
              <a:ext uri="{FF2B5EF4-FFF2-40B4-BE49-F238E27FC236}">
                <a16:creationId xmlns:a16="http://schemas.microsoft.com/office/drawing/2014/main" id="{DEDE82EF-B274-430B-881B-92EBED8E638B}"/>
              </a:ext>
            </a:extLst>
          </p:cNvPr>
          <p:cNvGrpSpPr/>
          <p:nvPr/>
        </p:nvGrpSpPr>
        <p:grpSpPr>
          <a:xfrm>
            <a:off x="1078837" y="2588150"/>
            <a:ext cx="1679541" cy="800029"/>
            <a:chOff x="1078837" y="2588150"/>
            <a:chExt cx="1679541" cy="800029"/>
          </a:xfrm>
        </p:grpSpPr>
        <p:sp>
          <p:nvSpPr>
            <p:cNvPr id="17" name="Хмара 16">
              <a:extLst>
                <a:ext uri="{FF2B5EF4-FFF2-40B4-BE49-F238E27FC236}">
                  <a16:creationId xmlns:a16="http://schemas.microsoft.com/office/drawing/2014/main" id="{DAA4D14F-D49B-44DE-92E4-7EF0270CF807}"/>
                </a:ext>
              </a:extLst>
            </p:cNvPr>
            <p:cNvSpPr/>
            <p:nvPr/>
          </p:nvSpPr>
          <p:spPr>
            <a:xfrm>
              <a:off x="1078837" y="2588150"/>
              <a:ext cx="1679541" cy="784720"/>
            </a:xfrm>
            <a:prstGeom prst="cloud">
              <a:avLst/>
            </a:prstGeom>
            <a:ln>
              <a:solidFill>
                <a:schemeClr val="accent2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63AB6B9-7BFE-4F57-8BAA-A97DB9835BCA}"/>
                </a:ext>
              </a:extLst>
            </p:cNvPr>
            <p:cNvSpPr txBox="1"/>
            <p:nvPr/>
          </p:nvSpPr>
          <p:spPr>
            <a:xfrm>
              <a:off x="1312838" y="2680293"/>
              <a:ext cx="95731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b="1" dirty="0" err="1">
                  <a:latin typeface="beer money" panose="02000505060000020004" pitchFamily="2" charset="0"/>
                  <a:cs typeface="Times New Roman" panose="02020603050405020304" pitchFamily="18" charset="0"/>
                </a:rPr>
                <a:t>МіЙ</a:t>
              </a:r>
              <a:endParaRPr lang="uk-UA" sz="4000" b="1" dirty="0">
                <a:latin typeface="beer money" panose="02000505060000020004" pitchFamily="2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Групувати 18">
            <a:extLst>
              <a:ext uri="{FF2B5EF4-FFF2-40B4-BE49-F238E27FC236}">
                <a16:creationId xmlns:a16="http://schemas.microsoft.com/office/drawing/2014/main" id="{0E2885A7-CDCD-4597-94AB-FFF67A3F4E1D}"/>
              </a:ext>
            </a:extLst>
          </p:cNvPr>
          <p:cNvGrpSpPr/>
          <p:nvPr/>
        </p:nvGrpSpPr>
        <p:grpSpPr>
          <a:xfrm>
            <a:off x="1199340" y="5858967"/>
            <a:ext cx="1679541" cy="800029"/>
            <a:chOff x="1078837" y="2588150"/>
            <a:chExt cx="1679541" cy="800029"/>
          </a:xfrm>
        </p:grpSpPr>
        <p:sp>
          <p:nvSpPr>
            <p:cNvPr id="20" name="Хмара 19">
              <a:extLst>
                <a:ext uri="{FF2B5EF4-FFF2-40B4-BE49-F238E27FC236}">
                  <a16:creationId xmlns:a16="http://schemas.microsoft.com/office/drawing/2014/main" id="{489E4849-4171-4CC3-AE91-170737A768A2}"/>
                </a:ext>
              </a:extLst>
            </p:cNvPr>
            <p:cNvSpPr/>
            <p:nvPr/>
          </p:nvSpPr>
          <p:spPr>
            <a:xfrm>
              <a:off x="1078837" y="2588150"/>
              <a:ext cx="1679541" cy="784720"/>
            </a:xfrm>
            <a:prstGeom prst="cloud">
              <a:avLst/>
            </a:prstGeom>
            <a:ln>
              <a:solidFill>
                <a:schemeClr val="accent2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1C6BFBF-25C5-4DD5-99FC-75BAC3CC50E8}"/>
                </a:ext>
              </a:extLst>
            </p:cNvPr>
            <p:cNvSpPr txBox="1"/>
            <p:nvPr/>
          </p:nvSpPr>
          <p:spPr>
            <a:xfrm>
              <a:off x="1312838" y="2680293"/>
              <a:ext cx="107593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b="1" dirty="0">
                  <a:latin typeface="beer money" panose="02000505060000020004" pitchFamily="2" charset="0"/>
                  <a:cs typeface="Times New Roman" panose="02020603050405020304" pitchFamily="18" charset="0"/>
                </a:rPr>
                <a:t>МОЯ</a:t>
              </a:r>
              <a:endParaRPr lang="uk-UA" sz="4000" b="1" dirty="0">
                <a:latin typeface="beer money" panose="02000505060000020004" pitchFamily="2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" name="Групувати 21">
            <a:extLst>
              <a:ext uri="{FF2B5EF4-FFF2-40B4-BE49-F238E27FC236}">
                <a16:creationId xmlns:a16="http://schemas.microsoft.com/office/drawing/2014/main" id="{7638FCBA-639C-45D0-8F76-F5AFCD1BA517}"/>
              </a:ext>
            </a:extLst>
          </p:cNvPr>
          <p:cNvGrpSpPr/>
          <p:nvPr/>
        </p:nvGrpSpPr>
        <p:grpSpPr>
          <a:xfrm>
            <a:off x="7576508" y="2709592"/>
            <a:ext cx="1679541" cy="800029"/>
            <a:chOff x="1078837" y="2588150"/>
            <a:chExt cx="1679541" cy="800029"/>
          </a:xfrm>
        </p:grpSpPr>
        <p:sp>
          <p:nvSpPr>
            <p:cNvPr id="23" name="Хмара 22">
              <a:extLst>
                <a:ext uri="{FF2B5EF4-FFF2-40B4-BE49-F238E27FC236}">
                  <a16:creationId xmlns:a16="http://schemas.microsoft.com/office/drawing/2014/main" id="{47F701F9-BFBD-4850-BAD0-178B3F090EFF}"/>
                </a:ext>
              </a:extLst>
            </p:cNvPr>
            <p:cNvSpPr/>
            <p:nvPr/>
          </p:nvSpPr>
          <p:spPr>
            <a:xfrm>
              <a:off x="1078837" y="2588150"/>
              <a:ext cx="1679541" cy="784720"/>
            </a:xfrm>
            <a:prstGeom prst="cloud">
              <a:avLst/>
            </a:prstGeom>
            <a:ln>
              <a:solidFill>
                <a:schemeClr val="accent2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926E4B8-23F2-4342-A776-84924C4F979E}"/>
                </a:ext>
              </a:extLst>
            </p:cNvPr>
            <p:cNvSpPr txBox="1"/>
            <p:nvPr/>
          </p:nvSpPr>
          <p:spPr>
            <a:xfrm>
              <a:off x="1312838" y="2680293"/>
              <a:ext cx="89960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b="1" dirty="0" err="1">
                  <a:latin typeface="beer money" panose="02000505060000020004" pitchFamily="2" charset="0"/>
                  <a:cs typeface="Times New Roman" panose="02020603050405020304" pitchFamily="18" charset="0"/>
                </a:rPr>
                <a:t>МОї</a:t>
              </a:r>
              <a:endParaRPr lang="uk-UA" sz="4000" b="1" dirty="0">
                <a:latin typeface="beer money" panose="02000505060000020004" pitchFamily="2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5" name="Групувати 24">
            <a:extLst>
              <a:ext uri="{FF2B5EF4-FFF2-40B4-BE49-F238E27FC236}">
                <a16:creationId xmlns:a16="http://schemas.microsoft.com/office/drawing/2014/main" id="{1E05445B-4746-4C10-AA45-634AE98314B3}"/>
              </a:ext>
            </a:extLst>
          </p:cNvPr>
          <p:cNvGrpSpPr/>
          <p:nvPr/>
        </p:nvGrpSpPr>
        <p:grpSpPr>
          <a:xfrm>
            <a:off x="7576507" y="5858967"/>
            <a:ext cx="1679541" cy="800029"/>
            <a:chOff x="1078837" y="2588150"/>
            <a:chExt cx="1679541" cy="800029"/>
          </a:xfrm>
        </p:grpSpPr>
        <p:sp>
          <p:nvSpPr>
            <p:cNvPr id="26" name="Хмара 25">
              <a:extLst>
                <a:ext uri="{FF2B5EF4-FFF2-40B4-BE49-F238E27FC236}">
                  <a16:creationId xmlns:a16="http://schemas.microsoft.com/office/drawing/2014/main" id="{9B5F3FA8-ADE5-4298-AA7B-B4A9E8CFDDDC}"/>
                </a:ext>
              </a:extLst>
            </p:cNvPr>
            <p:cNvSpPr/>
            <p:nvPr/>
          </p:nvSpPr>
          <p:spPr>
            <a:xfrm>
              <a:off x="1078837" y="2588150"/>
              <a:ext cx="1679541" cy="784720"/>
            </a:xfrm>
            <a:prstGeom prst="cloud">
              <a:avLst/>
            </a:prstGeom>
            <a:ln>
              <a:solidFill>
                <a:schemeClr val="accent2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7AB59EB-F853-42A6-AE27-CA3F6D32F49E}"/>
                </a:ext>
              </a:extLst>
            </p:cNvPr>
            <p:cNvSpPr txBox="1"/>
            <p:nvPr/>
          </p:nvSpPr>
          <p:spPr>
            <a:xfrm>
              <a:off x="1312838" y="2680293"/>
              <a:ext cx="103746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b="1" dirty="0">
                  <a:latin typeface="beer money" panose="02000505060000020004" pitchFamily="2" charset="0"/>
                  <a:cs typeface="Times New Roman" panose="02020603050405020304" pitchFamily="18" charset="0"/>
                </a:rPr>
                <a:t>МОЄ</a:t>
              </a:r>
              <a:endParaRPr lang="uk-UA" sz="4000" b="1" dirty="0">
                <a:latin typeface="beer money" panose="02000505060000020004" pitchFamily="2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F3902B9B-82FE-429C-B13B-33743B4831B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8352" y="4179866"/>
            <a:ext cx="2548616" cy="2548616"/>
          </a:xfrm>
          <a:prstGeom prst="rect">
            <a:avLst/>
          </a:prstGeom>
        </p:spPr>
      </p:pic>
      <p:grpSp>
        <p:nvGrpSpPr>
          <p:cNvPr id="57" name="Групувати 56">
            <a:extLst>
              <a:ext uri="{FF2B5EF4-FFF2-40B4-BE49-F238E27FC236}">
                <a16:creationId xmlns:a16="http://schemas.microsoft.com/office/drawing/2014/main" id="{888EB27E-C275-4A12-A8BD-5B8F82A2A10C}"/>
              </a:ext>
            </a:extLst>
          </p:cNvPr>
          <p:cNvGrpSpPr/>
          <p:nvPr/>
        </p:nvGrpSpPr>
        <p:grpSpPr>
          <a:xfrm>
            <a:off x="3870250" y="2042092"/>
            <a:ext cx="2505722" cy="2758192"/>
            <a:chOff x="3870250" y="2042092"/>
            <a:chExt cx="2505722" cy="2758192"/>
          </a:xfrm>
          <a:effectLst>
            <a:glow rad="127000">
              <a:schemeClr val="bg1"/>
            </a:glow>
          </a:effectLst>
        </p:grpSpPr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20F4B6C9-97DC-499F-AE47-4285015603A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70250" y="2042092"/>
              <a:ext cx="2505722" cy="2505722"/>
            </a:xfrm>
            <a:prstGeom prst="rect">
              <a:avLst/>
            </a:prstGeom>
          </p:spPr>
        </p:pic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45DD6725-AA9C-4596-8A22-268202D96505}"/>
                </a:ext>
              </a:extLst>
            </p:cNvPr>
            <p:cNvSpPr txBox="1"/>
            <p:nvPr/>
          </p:nvSpPr>
          <p:spPr>
            <a:xfrm>
              <a:off x="4287464" y="4277064"/>
              <a:ext cx="145584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ІНЖИР</a:t>
              </a:r>
              <a:endPara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9" name="Групувати 58">
            <a:extLst>
              <a:ext uri="{FF2B5EF4-FFF2-40B4-BE49-F238E27FC236}">
                <a16:creationId xmlns:a16="http://schemas.microsoft.com/office/drawing/2014/main" id="{FE00A9AD-FA40-4E11-8476-2F14377A5E40}"/>
              </a:ext>
            </a:extLst>
          </p:cNvPr>
          <p:cNvGrpSpPr/>
          <p:nvPr/>
        </p:nvGrpSpPr>
        <p:grpSpPr>
          <a:xfrm>
            <a:off x="3995951" y="2243771"/>
            <a:ext cx="2259573" cy="2593270"/>
            <a:chOff x="3993324" y="3619450"/>
            <a:chExt cx="2259573" cy="2593270"/>
          </a:xfrm>
          <a:effectLst>
            <a:glow rad="127000">
              <a:schemeClr val="bg1"/>
            </a:glow>
          </a:effectLst>
        </p:grpSpPr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AC8CC68C-7D38-4A84-B79D-5735134978F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3324" y="3619450"/>
              <a:ext cx="2259573" cy="2259573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9BDBE982-6C83-4BB9-B689-FF070C5549D9}"/>
                </a:ext>
              </a:extLst>
            </p:cNvPr>
            <p:cNvSpPr txBox="1"/>
            <p:nvPr/>
          </p:nvSpPr>
          <p:spPr>
            <a:xfrm>
              <a:off x="4242247" y="5689500"/>
              <a:ext cx="186781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МАЛИНА</a:t>
              </a:r>
              <a:endPara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1" name="Групувати 60">
            <a:extLst>
              <a:ext uri="{FF2B5EF4-FFF2-40B4-BE49-F238E27FC236}">
                <a16:creationId xmlns:a16="http://schemas.microsoft.com/office/drawing/2014/main" id="{BCAD5FBF-AB86-48B4-AACD-6039AE27F63B}"/>
              </a:ext>
            </a:extLst>
          </p:cNvPr>
          <p:cNvGrpSpPr/>
          <p:nvPr/>
        </p:nvGrpSpPr>
        <p:grpSpPr>
          <a:xfrm>
            <a:off x="4005303" y="2284240"/>
            <a:ext cx="2335422" cy="2540398"/>
            <a:chOff x="3849848" y="3767840"/>
            <a:chExt cx="2335422" cy="2540398"/>
          </a:xfrm>
          <a:effectLst>
            <a:glow rad="127000">
              <a:schemeClr val="bg1"/>
            </a:glow>
          </a:effectLst>
        </p:grpSpPr>
        <p:pic>
          <p:nvPicPr>
            <p:cNvPr id="43" name="Рисунок 42">
              <a:extLst>
                <a:ext uri="{FF2B5EF4-FFF2-40B4-BE49-F238E27FC236}">
                  <a16:creationId xmlns:a16="http://schemas.microsoft.com/office/drawing/2014/main" id="{69372C81-34B5-40F4-A874-6D0CE01491F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849848" y="3767840"/>
              <a:ext cx="2335422" cy="2335422"/>
            </a:xfrm>
            <a:prstGeom prst="rect">
              <a:avLst/>
            </a:prstGeom>
          </p:spPr>
        </p:pic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68EB611F-5EBA-4BBC-B64B-A0C0EFA36FBE}"/>
                </a:ext>
              </a:extLst>
            </p:cNvPr>
            <p:cNvSpPr txBox="1"/>
            <p:nvPr/>
          </p:nvSpPr>
          <p:spPr>
            <a:xfrm>
              <a:off x="4176705" y="5785018"/>
              <a:ext cx="165763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ВАРЕНЯ</a:t>
              </a:r>
              <a:endPara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3" name="Групувати 62">
            <a:extLst>
              <a:ext uri="{FF2B5EF4-FFF2-40B4-BE49-F238E27FC236}">
                <a16:creationId xmlns:a16="http://schemas.microsoft.com/office/drawing/2014/main" id="{D92FE510-F58C-47A7-88FF-2DD0F7DC0830}"/>
              </a:ext>
            </a:extLst>
          </p:cNvPr>
          <p:cNvGrpSpPr/>
          <p:nvPr/>
        </p:nvGrpSpPr>
        <p:grpSpPr>
          <a:xfrm>
            <a:off x="3936968" y="2288524"/>
            <a:ext cx="2334193" cy="2417782"/>
            <a:chOff x="3912087" y="3600823"/>
            <a:chExt cx="2334193" cy="2417782"/>
          </a:xfrm>
        </p:grpSpPr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E0F5DF8C-CDCF-4E2D-AF13-317533FC4F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12087" y="3600823"/>
              <a:ext cx="2334193" cy="2334193"/>
            </a:xfrm>
            <a:prstGeom prst="rect">
              <a:avLst/>
            </a:prstGeom>
          </p:spPr>
        </p:pic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E183BDA8-517D-41D9-80CC-A9A90B80E9FA}"/>
                </a:ext>
              </a:extLst>
            </p:cNvPr>
            <p:cNvSpPr txBox="1"/>
            <p:nvPr/>
          </p:nvSpPr>
          <p:spPr>
            <a:xfrm>
              <a:off x="4212561" y="5495385"/>
              <a:ext cx="175150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КОРИЦЯ</a:t>
              </a:r>
              <a:endPara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5" name="Групувати 64">
            <a:extLst>
              <a:ext uri="{FF2B5EF4-FFF2-40B4-BE49-F238E27FC236}">
                <a16:creationId xmlns:a16="http://schemas.microsoft.com/office/drawing/2014/main" id="{F549E009-C277-49A5-9D3A-7053570955F6}"/>
              </a:ext>
            </a:extLst>
          </p:cNvPr>
          <p:cNvGrpSpPr/>
          <p:nvPr/>
        </p:nvGrpSpPr>
        <p:grpSpPr>
          <a:xfrm>
            <a:off x="3881767" y="2338828"/>
            <a:ext cx="2389818" cy="2471980"/>
            <a:chOff x="3857922" y="4006102"/>
            <a:chExt cx="2389818" cy="2471980"/>
          </a:xfrm>
        </p:grpSpPr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C385822D-0343-460D-8B35-34E196945BF4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7922" y="4006102"/>
              <a:ext cx="2389818" cy="2389818"/>
            </a:xfrm>
            <a:prstGeom prst="rect">
              <a:avLst/>
            </a:prstGeom>
          </p:spPr>
        </p:pic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114FEC34-BF1C-401A-83D0-5159A732D687}"/>
                </a:ext>
              </a:extLst>
            </p:cNvPr>
            <p:cNvSpPr txBox="1"/>
            <p:nvPr/>
          </p:nvSpPr>
          <p:spPr>
            <a:xfrm>
              <a:off x="4308392" y="5954862"/>
              <a:ext cx="147578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ЦУКОР</a:t>
              </a:r>
              <a:endPara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7" name="Групувати 66">
            <a:extLst>
              <a:ext uri="{FF2B5EF4-FFF2-40B4-BE49-F238E27FC236}">
                <a16:creationId xmlns:a16="http://schemas.microsoft.com/office/drawing/2014/main" id="{D3864256-1B00-4D9B-BB2A-C57247A7FCA0}"/>
              </a:ext>
            </a:extLst>
          </p:cNvPr>
          <p:cNvGrpSpPr/>
          <p:nvPr/>
        </p:nvGrpSpPr>
        <p:grpSpPr>
          <a:xfrm>
            <a:off x="3951474" y="2182491"/>
            <a:ext cx="2449366" cy="2556582"/>
            <a:chOff x="3924519" y="3516494"/>
            <a:chExt cx="2449366" cy="2556582"/>
          </a:xfrm>
          <a:effectLst>
            <a:glow>
              <a:schemeClr val="bg1"/>
            </a:glow>
          </a:effectLst>
        </p:grpSpPr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C233DEF1-396B-4C27-9A88-376FF350E2B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2897" y="3516494"/>
              <a:ext cx="2380988" cy="2380988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58DA1B46-A36A-4534-9FAE-A8F1487D661B}"/>
                </a:ext>
              </a:extLst>
            </p:cNvPr>
            <p:cNvSpPr txBox="1"/>
            <p:nvPr/>
          </p:nvSpPr>
          <p:spPr>
            <a:xfrm>
              <a:off x="3924519" y="5549856"/>
              <a:ext cx="230518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ФІСТАШКИ</a:t>
              </a:r>
              <a:endPara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9" name="Групувати 68">
            <a:extLst>
              <a:ext uri="{FF2B5EF4-FFF2-40B4-BE49-F238E27FC236}">
                <a16:creationId xmlns:a16="http://schemas.microsoft.com/office/drawing/2014/main" id="{50B5088B-CBDC-48F1-A874-27480F246782}"/>
              </a:ext>
            </a:extLst>
          </p:cNvPr>
          <p:cNvGrpSpPr/>
          <p:nvPr/>
        </p:nvGrpSpPr>
        <p:grpSpPr>
          <a:xfrm>
            <a:off x="3827527" y="2062708"/>
            <a:ext cx="2560204" cy="2698077"/>
            <a:chOff x="3754660" y="4112861"/>
            <a:chExt cx="2560204" cy="2698077"/>
          </a:xfrm>
        </p:grpSpPr>
        <p:pic>
          <p:nvPicPr>
            <p:cNvPr id="49" name="Рисунок 48">
              <a:extLst>
                <a:ext uri="{FF2B5EF4-FFF2-40B4-BE49-F238E27FC236}">
                  <a16:creationId xmlns:a16="http://schemas.microsoft.com/office/drawing/2014/main" id="{DB6766E8-BFE0-4252-9F1D-38BFFEA305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754660" y="4112861"/>
              <a:ext cx="2560204" cy="2560204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CED09E70-6D55-4ACB-9828-4E64A124AE0C}"/>
                </a:ext>
              </a:extLst>
            </p:cNvPr>
            <p:cNvSpPr txBox="1"/>
            <p:nvPr/>
          </p:nvSpPr>
          <p:spPr>
            <a:xfrm>
              <a:off x="3961263" y="6287718"/>
              <a:ext cx="2146998" cy="523220"/>
            </a:xfrm>
            <a:prstGeom prst="rect">
              <a:avLst/>
            </a:prstGeom>
            <a:noFill/>
            <a:effectLst>
              <a:glow rad="127000">
                <a:schemeClr val="bg1"/>
              </a:glow>
            </a:effectLst>
          </p:spPr>
          <p:txBody>
            <a:bodyPr wrap="none" rtlCol="0">
              <a:spAutoFit/>
            </a:bodyPr>
            <a:lstStyle/>
            <a:p>
              <a:r>
                <a:rPr lang="ru-RU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БОРОШНО</a:t>
              </a:r>
              <a:endPara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1" name="Групувати 70">
            <a:extLst>
              <a:ext uri="{FF2B5EF4-FFF2-40B4-BE49-F238E27FC236}">
                <a16:creationId xmlns:a16="http://schemas.microsoft.com/office/drawing/2014/main" id="{DB09CF6B-872F-4B92-94CA-17ACF8419495}"/>
              </a:ext>
            </a:extLst>
          </p:cNvPr>
          <p:cNvGrpSpPr/>
          <p:nvPr/>
        </p:nvGrpSpPr>
        <p:grpSpPr>
          <a:xfrm>
            <a:off x="3944884" y="2429832"/>
            <a:ext cx="2260553" cy="2316729"/>
            <a:chOff x="3804314" y="3975749"/>
            <a:chExt cx="2260553" cy="2316729"/>
          </a:xfrm>
          <a:effectLst>
            <a:glow rad="127000">
              <a:schemeClr val="bg1"/>
            </a:glow>
          </a:effectLst>
        </p:grpSpPr>
        <p:pic>
          <p:nvPicPr>
            <p:cNvPr id="51" name="Рисунок 50">
              <a:extLst>
                <a:ext uri="{FF2B5EF4-FFF2-40B4-BE49-F238E27FC236}">
                  <a16:creationId xmlns:a16="http://schemas.microsoft.com/office/drawing/2014/main" id="{328E7FDE-3532-4E82-8DBC-9A704225B1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10000" b="90000" l="10000" r="90000">
                          <a14:foregroundMark x1="44727" y1="61133" x2="53809" y2="6206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37" t="19127" r="14184" b="23251"/>
            <a:stretch/>
          </p:blipFill>
          <p:spPr>
            <a:xfrm>
              <a:off x="3804314" y="3975749"/>
              <a:ext cx="2260553" cy="1824884"/>
            </a:xfrm>
            <a:prstGeom prst="rect">
              <a:avLst/>
            </a:prstGeom>
          </p:spPr>
        </p:pic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70B5D114-368C-4093-97F0-A52CD851806F}"/>
                </a:ext>
              </a:extLst>
            </p:cNvPr>
            <p:cNvSpPr txBox="1"/>
            <p:nvPr/>
          </p:nvSpPr>
          <p:spPr>
            <a:xfrm>
              <a:off x="4194125" y="5769258"/>
              <a:ext cx="156209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МАСЛО</a:t>
              </a:r>
              <a:endPara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3" name="Групувати 72">
            <a:extLst>
              <a:ext uri="{FF2B5EF4-FFF2-40B4-BE49-F238E27FC236}">
                <a16:creationId xmlns:a16="http://schemas.microsoft.com/office/drawing/2014/main" id="{0EA68FF7-E7A8-427D-AFB2-81D3ACA4A849}"/>
              </a:ext>
            </a:extLst>
          </p:cNvPr>
          <p:cNvGrpSpPr/>
          <p:nvPr/>
        </p:nvGrpSpPr>
        <p:grpSpPr>
          <a:xfrm>
            <a:off x="3861312" y="2163136"/>
            <a:ext cx="2550808" cy="2554705"/>
            <a:chOff x="1943370" y="-2106777"/>
            <a:chExt cx="2550808" cy="2554705"/>
          </a:xfrm>
          <a:effectLst>
            <a:glow rad="127000">
              <a:schemeClr val="bg1"/>
            </a:glow>
          </a:effectLst>
        </p:grpSpPr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06463DFF-AD76-4486-92B0-0DCB6B1A2F4B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3370" y="-2106777"/>
              <a:ext cx="2550808" cy="2550808"/>
            </a:xfrm>
            <a:prstGeom prst="rect">
              <a:avLst/>
            </a:prstGeom>
          </p:spPr>
        </p:pic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FD8593FA-1682-4141-9104-F5C7D1DA7D6D}"/>
                </a:ext>
              </a:extLst>
            </p:cNvPr>
            <p:cNvSpPr txBox="1"/>
            <p:nvPr/>
          </p:nvSpPr>
          <p:spPr>
            <a:xfrm>
              <a:off x="2567242" y="-75292"/>
              <a:ext cx="124104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КРЕМ</a:t>
              </a:r>
              <a:endPara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5" name="Групувати 74">
            <a:extLst>
              <a:ext uri="{FF2B5EF4-FFF2-40B4-BE49-F238E27FC236}">
                <a16:creationId xmlns:a16="http://schemas.microsoft.com/office/drawing/2014/main" id="{EDA0A06B-1FD0-4338-BFA8-D0A4A7D46352}"/>
              </a:ext>
            </a:extLst>
          </p:cNvPr>
          <p:cNvGrpSpPr/>
          <p:nvPr/>
        </p:nvGrpSpPr>
        <p:grpSpPr>
          <a:xfrm>
            <a:off x="3761254" y="2014369"/>
            <a:ext cx="2452680" cy="2689955"/>
            <a:chOff x="4034182" y="-1718469"/>
            <a:chExt cx="2452680" cy="2689955"/>
          </a:xfrm>
          <a:effectLst>
            <a:glow rad="127000">
              <a:schemeClr val="bg1"/>
            </a:glow>
          </a:effectLst>
        </p:grpSpPr>
        <p:pic>
          <p:nvPicPr>
            <p:cNvPr id="53" name="Рисунок 52">
              <a:extLst>
                <a:ext uri="{FF2B5EF4-FFF2-40B4-BE49-F238E27FC236}">
                  <a16:creationId xmlns:a16="http://schemas.microsoft.com/office/drawing/2014/main" id="{31302F7B-4DF8-406B-A068-5F8BE8B9FB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34182" y="-1718469"/>
              <a:ext cx="2452680" cy="2452680"/>
            </a:xfrm>
            <a:prstGeom prst="rect">
              <a:avLst/>
            </a:prstGeom>
          </p:spPr>
        </p:pic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3AF51EFB-0AE7-4F6B-A5CA-D6005C0253EF}"/>
                </a:ext>
              </a:extLst>
            </p:cNvPr>
            <p:cNvSpPr txBox="1"/>
            <p:nvPr/>
          </p:nvSpPr>
          <p:spPr>
            <a:xfrm>
              <a:off x="4288805" y="448266"/>
              <a:ext cx="204068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СМЕТАНА</a:t>
              </a:r>
              <a:endPara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7" name="Групувати 76">
            <a:extLst>
              <a:ext uri="{FF2B5EF4-FFF2-40B4-BE49-F238E27FC236}">
                <a16:creationId xmlns:a16="http://schemas.microsoft.com/office/drawing/2014/main" id="{65BA9DDD-DAD8-4345-A9DB-7F23EF26218E}"/>
              </a:ext>
            </a:extLst>
          </p:cNvPr>
          <p:cNvGrpSpPr/>
          <p:nvPr/>
        </p:nvGrpSpPr>
        <p:grpSpPr>
          <a:xfrm>
            <a:off x="3671167" y="1899681"/>
            <a:ext cx="2827424" cy="2827424"/>
            <a:chOff x="3786845" y="-1085703"/>
            <a:chExt cx="2827424" cy="2827424"/>
          </a:xfrm>
          <a:effectLst>
            <a:glow rad="63500">
              <a:schemeClr val="bg1"/>
            </a:glow>
          </a:effectLst>
        </p:grpSpPr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EC10BA52-9259-4B62-B35B-57BB66DE096E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86845" y="-1085703"/>
              <a:ext cx="2827424" cy="2827424"/>
            </a:xfrm>
            <a:prstGeom prst="rect">
              <a:avLst/>
            </a:prstGeom>
          </p:spPr>
        </p:pic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7CD7AA8B-33B6-4635-875C-7698F96BAAA2}"/>
                </a:ext>
              </a:extLst>
            </p:cNvPr>
            <p:cNvSpPr txBox="1"/>
            <p:nvPr/>
          </p:nvSpPr>
          <p:spPr>
            <a:xfrm>
              <a:off x="4629580" y="1162647"/>
              <a:ext cx="126188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ЯЙЦЯ</a:t>
              </a:r>
              <a:endPara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9" name="Групувати 78">
            <a:extLst>
              <a:ext uri="{FF2B5EF4-FFF2-40B4-BE49-F238E27FC236}">
                <a16:creationId xmlns:a16="http://schemas.microsoft.com/office/drawing/2014/main" id="{B4372340-843F-4B1B-AE2C-9360EB51EB02}"/>
              </a:ext>
            </a:extLst>
          </p:cNvPr>
          <p:cNvGrpSpPr/>
          <p:nvPr/>
        </p:nvGrpSpPr>
        <p:grpSpPr>
          <a:xfrm>
            <a:off x="3709600" y="1902226"/>
            <a:ext cx="2725687" cy="2903555"/>
            <a:chOff x="-1033206" y="437607"/>
            <a:chExt cx="2991393" cy="3061898"/>
          </a:xfrm>
          <a:effectLst>
            <a:glow rad="63500">
              <a:schemeClr val="bg1"/>
            </a:glow>
          </a:effectLst>
        </p:grpSpPr>
        <p:pic>
          <p:nvPicPr>
            <p:cNvPr id="55" name="Рисунок 54">
              <a:extLst>
                <a:ext uri="{FF2B5EF4-FFF2-40B4-BE49-F238E27FC236}">
                  <a16:creationId xmlns:a16="http://schemas.microsoft.com/office/drawing/2014/main" id="{6BE351F4-6048-48DD-AAC5-928FB2E558A5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33206" y="437607"/>
              <a:ext cx="2991393" cy="2991393"/>
            </a:xfrm>
            <a:prstGeom prst="rect">
              <a:avLst/>
            </a:prstGeom>
          </p:spPr>
        </p:pic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ED192DD1-311B-4BDE-91B6-04B89823AC84}"/>
                </a:ext>
              </a:extLst>
            </p:cNvPr>
            <p:cNvSpPr txBox="1"/>
            <p:nvPr/>
          </p:nvSpPr>
          <p:spPr>
            <a:xfrm>
              <a:off x="-511858" y="2976285"/>
              <a:ext cx="18602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МОЛОКО</a:t>
              </a:r>
              <a:endPara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81" name="Рисунок 80">
            <a:extLst>
              <a:ext uri="{FF2B5EF4-FFF2-40B4-BE49-F238E27FC236}">
                <a16:creationId xmlns:a16="http://schemas.microsoft.com/office/drawing/2014/main" id="{E70D0AF7-11E1-4733-86EB-FDC217093941}"/>
              </a:ext>
            </a:extLst>
          </p:cNvPr>
          <p:cNvPicPr>
            <a:picLocks noChangeAspect="1"/>
          </p:cNvPicPr>
          <p:nvPr/>
        </p:nvPicPr>
        <p:blipFill rotWithShape="1"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10000" b="90000" l="10000" r="90000">
                        <a14:foregroundMark x1="50195" y1="17383" x2="53125" y2="20410"/>
                        <a14:foregroundMark x1="57129" y1="19043" x2="58496" y2="18652"/>
                        <a14:foregroundMark x1="60938" y1="20801" x2="62500" y2="25488"/>
                        <a14:foregroundMark x1="65332" y1="25781" x2="67578" y2="26855"/>
                        <a14:foregroundMark x1="58984" y1="18457" x2="60059" y2="18457"/>
                        <a14:foregroundMark x1="53516" y1="19043" x2="54004" y2="18945"/>
                        <a14:foregroundMark x1="61426" y1="20117" x2="62012" y2="20898"/>
                        <a14:foregroundMark x1="40234" y1="79980" x2="30078" y2="77246"/>
                        <a14:foregroundMark x1="30078" y1="77246" x2="28516" y2="77246"/>
                        <a14:foregroundMark x1="24902" y1="76172" x2="19922" y2="72266"/>
                        <a14:foregroundMark x1="47656" y1="17090" x2="48535" y2="17285"/>
                        <a14:foregroundMark x1="44336" y1="16699" x2="44336" y2="16699"/>
                        <a14:foregroundMark x1="44629" y1="16992" x2="45703" y2="17383"/>
                        <a14:foregroundMark x1="42578" y1="19824" x2="44434" y2="20801"/>
                        <a14:foregroundMark x1="40820" y1="22461" x2="41895" y2="22461"/>
                        <a14:foregroundMark x1="38379" y1="25879" x2="38379" y2="25879"/>
                        <a14:foregroundMark x1="37500" y1="27539" x2="39160" y2="26855"/>
                        <a14:foregroundMark x1="33496" y1="27734" x2="35059" y2="27734"/>
                        <a14:foregroundMark x1="30469" y1="27734" x2="31445" y2="27539"/>
                        <a14:foregroundMark x1="29590" y1="29199" x2="31152" y2="29980"/>
                        <a14:foregroundMark x1="27734" y1="33301" x2="28809" y2="31836"/>
                        <a14:foregroundMark x1="24707" y1="41211" x2="24609" y2="44043"/>
                        <a14:foregroundMark x1="24902" y1="47461" x2="24121" y2="49512"/>
                        <a14:foregroundMark x1="25098" y1="39258" x2="26074" y2="37305"/>
                        <a14:foregroundMark x1="22949" y1="53027" x2="24414" y2="52539"/>
                        <a14:foregroundMark x1="24707" y1="52148" x2="24707" y2="52148"/>
                        <a14:foregroundMark x1="20215" y1="54395" x2="22363" y2="56055"/>
                        <a14:foregroundMark x1="21289" y1="58984" x2="20996" y2="60156"/>
                        <a14:foregroundMark x1="15332" y1="64551" x2="15332" y2="64551"/>
                        <a14:foregroundMark x1="17480" y1="62402" x2="19629" y2="61523"/>
                        <a14:foregroundMark x1="12305" y1="69238" x2="12500" y2="72559"/>
                        <a14:foregroundMark x1="13965" y1="74512" x2="16699" y2="77441"/>
                        <a14:foregroundMark x1="12793" y1="68164" x2="14160" y2="66016"/>
                        <a14:foregroundMark x1="22949" y1="79688" x2="26270" y2="81055"/>
                        <a14:foregroundMark x1="29004" y1="81641" x2="30664" y2="81934"/>
                        <a14:foregroundMark x1="19922" y1="79102" x2="20020" y2="79102"/>
                        <a14:foregroundMark x1="35547" y1="82617" x2="37500" y2="82910"/>
                        <a14:foregroundMark x1="32617" y1="82617" x2="34180" y2="82617"/>
                        <a14:foregroundMark x1="41406" y1="83984" x2="43945" y2="83984"/>
                        <a14:foregroundMark x1="49707" y1="84863" x2="51855" y2="84668"/>
                        <a14:foregroundMark x1="47363" y1="83594" x2="50098" y2="84570"/>
                        <a14:foregroundMark x1="53418" y1="84277" x2="56445" y2="84277"/>
                        <a14:foregroundMark x1="70215" y1="29980" x2="71875" y2="32910"/>
                        <a14:foregroundMark x1="74414" y1="35742" x2="75391" y2="36523"/>
                        <a14:foregroundMark x1="76270" y1="39258" x2="76367" y2="41406"/>
                        <a14:foregroundMark x1="76270" y1="45020" x2="75977" y2="45898"/>
                        <a14:foregroundMark x1="75977" y1="49414" x2="75977" y2="50293"/>
                        <a14:foregroundMark x1="75781" y1="54883" x2="75684" y2="56055"/>
                        <a14:foregroundMark x1="78711" y1="56641" x2="79297" y2="56641"/>
                        <a14:foregroundMark x1="80078" y1="59082" x2="80762" y2="58789"/>
                        <a14:foregroundMark x1="83398" y1="58594" x2="83887" y2="59082"/>
                        <a14:foregroundMark x1="82617" y1="61523" x2="83398" y2="62598"/>
                        <a14:foregroundMark x1="86133" y1="64551" x2="87598" y2="65918"/>
                        <a14:foregroundMark x1="88086" y1="68652" x2="88086" y2="70313"/>
                        <a14:foregroundMark x1="87598" y1="73047" x2="86914" y2="74219"/>
                        <a14:foregroundMark x1="82520" y1="77832" x2="81836" y2="79590"/>
                        <a14:foregroundMark x1="77051" y1="79590" x2="77051" y2="79590"/>
                        <a14:foregroundMark x1="72363" y1="81348" x2="73340" y2="81250"/>
                        <a14:foregroundMark x1="76855" y1="80762" x2="78418" y2="80762"/>
                        <a14:foregroundMark x1="61914" y1="83594" x2="62891" y2="84277"/>
                        <a14:foregroundMark x1="66602" y1="82910" x2="69141" y2="82715"/>
                        <a14:foregroundMark x1="59863" y1="83984" x2="58203" y2="839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31" t="10589" r="7825" b="13278"/>
          <a:stretch/>
        </p:blipFill>
        <p:spPr>
          <a:xfrm>
            <a:off x="3710518" y="2184685"/>
            <a:ext cx="2827425" cy="2570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86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4 0.01597 L 0.00274 0.01597 C -0.01276 0.00347 -0.02747 -0.0118 -0.04349 -0.02129 C -0.08034 -0.04305 -0.05013 -0.02338 -0.07838 -0.04606 C -0.09531 -0.05972 -0.09284 -0.0537 -0.10898 -0.07407 C -0.11823 -0.08588 -0.12669 -0.09953 -0.13594 -0.11134 C -0.14153 -0.11828 -0.14752 -0.12384 -0.15338 -0.12986 C -0.15508 -0.13171 -0.15703 -0.13264 -0.15859 -0.13449 C -0.16862 -0.14699 -0.1776 -0.16273 -0.18828 -0.17338 C -0.19297 -0.17801 -0.19778 -0.18194 -0.20221 -0.18727 C -0.21588 -0.20416 -0.20573 -0.19282 -0.21797 -0.2044 C -0.22435 -0.21041 -0.23073 -0.2169 -0.23711 -0.22291 C -0.23828 -0.22407 -0.23932 -0.22569 -0.24062 -0.22615 L -0.24583 -0.22754 L -0.25455 -0.23379 C -0.25781 -0.23611 -0.25638 -0.23403 -0.25794 -0.2368 " pathEditMode="relative" ptsTypes="AAAAAAAAAAAAAAAA">
                                      <p:cBhvr>
                                        <p:cTn id="14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21 0.00857 L 0.00521 0.0088 C -0.00768 0.01899 -0.022 0.02524 -0.03359 0.03982 C -0.05117 0.06227 -0.04101 0.05301 -0.06445 0.06505 C -0.0694 0.07014 -0.07448 0.07524 -0.07942 0.08056 C -0.09427 0.09676 -0.10729 0.11922 -0.12357 0.1294 C -0.15638 0.14977 -0.15 0.14144 -0.17383 0.16852 C -0.17864 0.17408 -0.18307 0.18056 -0.18802 0.18588 C -0.19232 0.19051 -0.19687 0.19399 -0.20117 0.19838 C -0.21836 0.21574 -0.20169 0.20672 -0.23737 0.22986 C -0.24088 0.23218 -0.25065 0.23936 -0.25508 0.23936 C -0.25833 0.23936 -0.26159 0.23704 -0.26471 0.23611 " pathEditMode="relative" rAng="0" ptsTypes="AAAAAAAAAAAA">
                                      <p:cBhvr>
                                        <p:cTn id="33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503" y="11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2.96296E-6 L 1.25E-6 0.00023 C 0.01198 0.0125 0.02279 0.0294 0.03607 0.03796 C 0.05417 0.05 0.075 0.05926 0.09141 0.07916 C 0.09648 0.08518 0.10078 0.09282 0.10586 0.09907 C 0.11823 0.11412 0.14687 0.14629 0.16211 0.16273 C 0.16875 0.1699 0.17578 0.17639 0.18216 0.18379 C 0.18502 0.18727 0.18776 0.19097 0.19062 0.19398 C 0.19336 0.19652 0.19635 0.19861 0.19909 0.20092 C 0.20299 0.20463 0.20664 0.20949 0.21081 0.21227 C 0.21289 0.21389 0.21523 0.21365 0.21745 0.21389 C 0.22344 0.21389 0.2293 0.21389 0.23529 0.21389 " pathEditMode="relative" rAng="0" ptsTypes="AAAAAAAAAAAA">
                                      <p:cBhvr>
                                        <p:cTn id="52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58" y="10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21 0.00857 L 0.00521 0.0088 C -0.00768 0.01899 -0.02201 0.02524 -0.03359 0.03982 C -0.05117 0.06227 -0.04102 0.05301 -0.06445 0.06505 C -0.0694 0.07014 -0.07448 0.07524 -0.07943 0.08056 C -0.09427 0.09676 -0.10729 0.11922 -0.12344 0.1294 C -0.15638 0.14977 -0.15 0.14144 -0.17383 0.16852 C -0.17839 0.17408 -0.18307 0.18056 -0.18789 0.18588 C -0.19232 0.19051 -0.19688 0.19399 -0.20104 0.19838 C -0.21836 0.21574 -0.20169 0.20672 -0.23737 0.22986 C -0.24089 0.23218 -0.25065 0.23936 -0.25508 0.23936 C -0.25833 0.23936 -0.26159 0.23704 -0.26471 0.23611 " pathEditMode="relative" rAng="0" ptsTypes="AAAAAAAAAAAA">
                                      <p:cBhvr>
                                        <p:cTn id="71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503" y="11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000"/>
                            </p:stCondLst>
                            <p:childTnLst>
                              <p:par>
                                <p:cTn id="73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0.0125 L 0.00013 0.01274 C -0.00352 0.00718 -0.00651 0.00093 -0.01055 -0.00324 C -0.01446 -0.00763 -0.0336 -0.01875 -0.03594 -0.0206 C -0.05456 -0.03356 -0.05039 -0.03356 -0.06615 -0.04097 C -0.08425 -0.04953 -0.08894 -0.04814 -0.11029 -0.06134 C -0.16446 -0.0949 -0.09688 -0.05185 -0.14987 -0.08958 C -0.16498 -0.10046 -0.18907 -0.11018 -0.20105 -0.12893 C -0.20365 -0.1331 -0.20625 -0.1375 -0.20886 -0.14143 C -0.21302 -0.14699 -0.21732 -0.15185 -0.22123 -0.15717 C -0.2224 -0.15856 -0.2237 -0.15995 -0.22474 -0.1618 C -0.22657 -0.16504 -0.22865 -0.16782 -0.23008 -0.17129 C -0.23451 -0.18148 -0.23737 -0.19351 -0.24245 -0.20254 C -0.24675 -0.21018 -0.24427 -0.20555 -0.24948 -0.21666 C -0.25144 -0.22893 -0.25026 -0.2243 -0.25209 -0.23078 " pathEditMode="relative" rAng="0" ptsTypes="AAAAAAAAAAAAAAA">
                                      <p:cBhvr>
                                        <p:cTn id="90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17" y="-12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000"/>
                            </p:stCondLst>
                            <p:childTnLst>
                              <p:par>
                                <p:cTn id="9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34 0.00278 L 0.00234 0.00301 L 0.0349 -0.01782 C 0.04427 -0.02338 0.05404 -0.02662 0.06315 -0.03333 C 0.06667 -0.03611 0.06875 -0.04259 0.072 -0.04607 C 0.08203 -0.05625 0.09167 -0.06875 0.10286 -0.07431 C 0.16575 -0.10463 0.07812 -0.06111 0.14167 -0.09607 C 0.15638 -0.10417 0.16953 -0.10718 0.1849 -0.11181 C 0.19141 -0.11644 0.19818 -0.12014 0.2043 -0.12593 C 0.21211 -0.13333 0.21823 -0.14537 0.22643 -0.15116 C 0.23229 -0.15532 0.23841 -0.15833 0.24401 -0.16366 C 0.24883 -0.16829 0.25273 -0.17546 0.25729 -0.18079 C 0.26094 -0.18542 0.26497 -0.18912 0.26875 -0.19329 C 0.272 -0.20069 0.27409 -0.20579 0.27851 -0.21227 C 0.27943 -0.21366 0.28073 -0.21435 0.28203 -0.21528 C 0.28424 -0.21713 0.28659 -0.21944 0.28906 -0.22014 C 0.29531 -0.22176 0.30351 -0.22153 0.31029 -0.22153 " pathEditMode="relative" rAng="0" ptsTypes="AAAAAAAAAAAAAAAAA">
                                      <p:cBhvr>
                                        <p:cTn id="109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91" y="-11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1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5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1.11111E-6 L 1.25E-6 0.00023 C 0.03073 0.03171 0.00117 -0.00069 0.0263 0.03125 C 0.04922 0.06019 0.03073 0.03472 0.05286 0.05972 C 0.05612 0.06343 0.05911 0.06829 0.06237 0.07222 C 0.06445 0.07477 0.06693 0.07593 0.06875 0.07847 C 0.07252 0.08333 0.07526 0.09097 0.07917 0.09445 C 0.08984 0.10417 0.10091 0.11227 0.11211 0.11806 C 0.11549 0.11968 0.13307 0.12824 0.13776 0.13218 C 0.14036 0.13449 0.14245 0.13843 0.14505 0.14028 C 0.1638 0.15347 0.14752 0.13611 0.16432 0.15116 C 0.1707 0.15695 0.18463 0.17245 0.19323 0.17778 C 0.20221 0.1838 0.21836 0.19051 0.22838 0.2 C 0.25104 0.22107 0.22409 0.19931 0.2388 0.21111 C 0.23997 0.2132 0.24114 0.21505 0.24206 0.21736 C 0.24297 0.21921 0.24362 0.22176 0.24453 0.22384 C 0.24466 0.22408 0.24505 0.22384 0.24531 0.22384 " pathEditMode="relative" rAng="0" ptsTypes="AAAAAAAAAAAAAAAAA">
                                      <p:cBhvr>
                                        <p:cTn id="128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66" y="11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2000"/>
                            </p:stCondLst>
                            <p:childTnLst>
                              <p:par>
                                <p:cTn id="130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1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4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3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58 -0.01412 L 0.01158 -0.01389 C 0.03229 0.01528 0.02252 0.00254 0.05299 0.0375 C 0.05677 0.0419 0.06041 0.04653 0.06445 0.05 C 0.06796 0.05324 0.07148 0.05648 0.07513 0.05949 C 0.07916 0.06273 0.08346 0.06504 0.0875 0.06875 C 0.09713 0.07824 0.09596 0.0831 0.1069 0.09074 C 0.11132 0.09398 0.11627 0.09444 0.12096 0.09699 C 0.15768 0.1169 0.12083 0.10069 0.15364 0.11435 C 0.16185 0.12153 0.17044 0.1287 0.17747 0.13935 C 0.17955 0.14259 0.18151 0.14583 0.18359 0.14884 C 0.18567 0.15162 0.18789 0.15393 0.18984 0.15671 C 0.19583 0.16481 0.20169 0.17315 0.20742 0.18171 C 0.20963 0.18472 0.21158 0.18796 0.21367 0.1912 C 0.2151 0.19329 0.21679 0.19491 0.2181 0.19745 C 0.2207 0.20185 0.22369 0.20972 0.22773 0.21157 C 0.2289 0.21204 0.23007 0.21157 0.23138 0.21157 " pathEditMode="relative" rAng="0" ptsTypes="AAAAAAAAAAAAAAAAA">
                                      <p:cBhvr>
                                        <p:cTn id="147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90" y="11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2000"/>
                            </p:stCondLst>
                            <p:childTnLst>
                              <p:par>
                                <p:cTn id="149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2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68 0.01435 L -0.00468 0.01458 C -0.00742 0.00995 -0.01015 0.00602 -0.01263 0.00162 C -0.01419 -0.00093 -0.01549 -0.0037 -0.01705 -0.00625 C -0.02226 -0.01366 -0.02734 -0.02153 -0.03294 -0.02801 C -0.03971 -0.03588 -0.04622 -0.04468 -0.05325 -0.05162 C -0.05599 -0.05417 -0.05885 -0.05625 -0.06119 -0.05949 C -0.06588 -0.06574 -0.06966 -0.07407 -0.07448 -0.07986 C -0.07708 -0.0831 -0.08033 -0.08426 -0.08333 -0.08611 C -0.10052 -0.09745 -0.09479 -0.09421 -0.11158 -0.1 C -0.12343 -0.10995 -0.12239 -0.10972 -0.13711 -0.11759 C -0.14765 -0.12315 -0.15898 -0.12454 -0.16888 -0.1331 C -0.1819 -0.14468 -0.17565 -0.14097 -0.18737 -0.14583 C -0.1901 -0.14838 -0.19257 -0.15139 -0.19531 -0.15347 C -0.19856 -0.15602 -0.20742 -0.15972 -0.21119 -0.16134 C -0.23229 -0.18287 -0.20195 -0.15162 -0.22356 -0.17546 C -0.22617 -0.17847 -0.2289 -0.18056 -0.23151 -0.18333 C -0.24388 -0.1963 -0.23346 -0.18681 -0.24388 -0.19583 C -0.24479 -0.19792 -0.24544 -0.20046 -0.24648 -0.20231 C -0.24895 -0.20579 -0.25221 -0.20764 -0.25442 -0.21157 L -0.25703 -0.2162 " pathEditMode="relative" rAng="0" ptsTypes="AAAAAAAAAAAAAAAAAAAAA">
                                      <p:cBhvr>
                                        <p:cTn id="166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17" y="-11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2000"/>
                            </p:stCondLst>
                            <p:childTnLst>
                              <p:par>
                                <p:cTn id="168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2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1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08 0.00903 L 0.00808 0.00926 L -0.0289 0.05278 C -0.04856 0.07547 -0.05247 0.07848 -0.07304 0.09977 C -0.07799 0.1051 -0.08255 0.11204 -0.08802 0.11551 C -0.09362 0.11922 -0.09947 0.12176 -0.10481 0.12639 C -0.12005 0.13982 -0.12474 0.15116 -0.13919 0.16875 C -0.14518 0.17616 -0.15117 0.1838 -0.15768 0.18913 C -0.17239 0.20116 -0.18776 0.20996 -0.20273 0.22061 C -0.20625 0.22315 -0.2095 0.22709 -0.21328 0.22848 L -0.23099 0.23473 C -0.23619 0.23403 -0.24153 0.23264 -0.24687 0.23311 C -0.24987 0.23334 -0.2526 0.23588 -0.25559 0.23612 C -0.25664 0.23635 -0.25742 0.23496 -0.25833 0.23473 C -0.25859 0.2345 -0.25885 0.23473 -0.25911 0.23473 " pathEditMode="relative" rAng="0" ptsTypes="AAAAAAAAAAAAAAA">
                                      <p:cBhvr>
                                        <p:cTn id="185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59" y="11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2000"/>
                            </p:stCondLst>
                            <p:childTnLst>
                              <p:par>
                                <p:cTn id="187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8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1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0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9 0.01806 L 0.0069 0.01829 C 0.00963 0.01783 0.03802 0.01621 0.04479 0.01482 C 0.04752 0.01412 0.05013 0.01273 0.05273 0.01158 C 0.05833 0.00926 0.0638 0.00602 0.06953 0.00394 C 0.07291 0.00232 0.07656 0.00209 0.08008 0.0007 C 0.0845 -0.00116 0.0888 -0.0037 0.09336 -0.00555 C 0.11575 -0.01504 0.10455 -0.00833 0.12682 -0.01967 C 0.13659 -0.02477 0.14609 -0.03079 0.15599 -0.03541 C 0.19726 -0.05486 0.19153 -0.05231 0.22031 -0.06041 C 0.2233 -0.0625 0.22617 -0.06504 0.22916 -0.06643 C 0.24948 -0.07824 0.23945 -0.06875 0.24948 -0.07916 C 0.25013 -0.08495 0.25013 -0.09097 0.2513 -0.09653 C 0.25195 -0.09977 0.25377 -0.10162 0.25482 -0.1044 C 0.25742 -0.11204 0.25755 -0.11713 0.26093 -0.12315 C 0.26198 -0.125 0.26341 -0.12592 0.26445 -0.12778 C 0.26588 -0.13032 0.26679 -0.13333 0.26797 -0.13565 C 0.27851 -0.15625 0.2681 -0.13287 0.27864 -0.15764 C 0.27955 -0.16342 0.28099 -0.16898 0.28125 -0.175 C 0.28151 -0.17963 0.28073 -0.18426 0.28034 -0.18912 C 0.27851 -0.21481 0.27995 -0.20555 0.27682 -0.22199 C 0.275 -0.24467 0.27799 -0.23866 0.27422 -0.24537 " pathEditMode="relative" rAng="0" ptsTypes="AAAAAAAAAAAAAAAAAAAAAA">
                                      <p:cBhvr>
                                        <p:cTn id="204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711" y="-13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2000"/>
                            </p:stCondLst>
                            <p:childTnLst>
                              <p:par>
                                <p:cTn id="206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7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0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6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9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5 0.01597 L 0.00065 0.0162 C 0.00859 0.01829 0.01237 0.01782 0.01914 0.02523 C 0.03593 0.04375 0.01367 0.02592 0.0332 0.04236 C 0.05599 0.0618 0.03151 0.03634 0.05442 0.06458 C 0.06276 0.07477 0.07226 0.08241 0.07994 0.09398 C 0.08411 0.10023 0.08789 0.10764 0.09231 0.11319 C 0.09974 0.12222 0.10846 0.12778 0.11523 0.13819 C 0.13554 0.16991 0.12591 0.15671 0.15403 0.18842 C 0.15846 0.19305 0.16276 0.19838 0.16731 0.20255 C 0.17708 0.21134 0.18724 0.21875 0.19648 0.22917 C 0.22747 0.26458 0.19114 0.22407 0.22031 0.2544 C 0.22929 0.26366 0.23372 0.27014 0.24231 0.27778 C 0.24427 0.27963 0.24648 0.28102 0.24856 0.28264 " pathEditMode="relative" rAng="0" ptsTypes="AAAAAAAAAAAAAA">
                                      <p:cBhvr>
                                        <p:cTn id="223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96" y="13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25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6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9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5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8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DC77932C-07EA-43A5-B5CC-1352C73D92E8}"/>
</file>

<file path=customXml/itemProps2.xml><?xml version="1.0" encoding="utf-8"?>
<ds:datastoreItem xmlns:ds="http://schemas.openxmlformats.org/officeDocument/2006/customXml" ds:itemID="{E43023A0-9798-4E99-9BFF-6008B86733A8}"/>
</file>

<file path=customXml/itemProps3.xml><?xml version="1.0" encoding="utf-8"?>
<ds:datastoreItem xmlns:ds="http://schemas.openxmlformats.org/officeDocument/2006/customXml" ds:itemID="{2CD18D38-BBFB-4E2C-BC46-46D740D38676}"/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16</Words>
  <Application>Microsoft Office PowerPoint</Application>
  <PresentationFormat>Широкий екран</PresentationFormat>
  <Paragraphs>16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7" baseType="lpstr">
      <vt:lpstr>Arial</vt:lpstr>
      <vt:lpstr>beer money</vt:lpstr>
      <vt:lpstr>Calibri</vt:lpstr>
      <vt:lpstr>Calibri Light</vt:lpstr>
      <vt:lpstr>Times New Roman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7</cp:revision>
  <dcterms:created xsi:type="dcterms:W3CDTF">2026-01-06T19:28:40Z</dcterms:created>
  <dcterms:modified xsi:type="dcterms:W3CDTF">2026-01-06T20:19:37Z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