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2FFB9-25F6-4A7D-85D8-6C9BE8AE7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F0B75F7-FFBF-4FEA-A15C-21533C41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B53AAC-2CAF-4609-A36F-01757891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F6805F-146B-48CE-97CB-FD6D61BA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E318DA-CD58-4A56-9089-D7B0606F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368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41844-C79C-4F57-9CBB-11307F09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34CD5E-4E46-46CF-B157-E4682FD0F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01362-B42F-487D-935D-9F5AB892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112491-12F7-45EC-9FDE-08ED3EE82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E1173C-4317-49DF-9B07-23784EAF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803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CF77E68-2156-4BE9-969E-809E77770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6F2E0E7-3AEC-4721-B096-0B48744AE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D3808C-AA42-4DF8-B336-77130071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AF2E78-EF51-4B9B-8C9A-D135E102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BDA091-D3FF-416E-AC35-64E75538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593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B00BE-9D3D-4586-8593-8A8A60E17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5FF1F9B-6DB3-42C6-9828-E5AEE9FC3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C0C1FC-AE69-4169-A1DA-F359E78E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132649-2715-44B1-BD23-FCF756407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D7680A-6C99-4D35-80E0-B39E97BB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099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4BEDF-4A23-4D23-B5F4-4FADFC02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4EB926B-EACC-4BC0-9177-A53CF2C6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D74DBD-CAC6-4CE6-8C94-4DFF099F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85A98E-D39A-41DE-AF11-FADB1BB4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E5AEE0-93F9-4CAD-B3BE-D4A76C33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093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77F3C-5951-40E6-90F9-ED5FCB42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447A9F-7473-4E31-895D-9B6577CAE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D736544-576D-442E-B7F9-1877601A7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C67674-ED2E-4CDA-B9D7-1E1A2682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2B2E56A-8430-4BC9-8EE9-3905C079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99D52-129B-42D5-87C8-AFB234C5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409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20AE9-735F-4F62-BEDE-5303B46B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E764BF8-F08C-4CB7-B5A8-F9C907251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EBFCC-7F17-4AB8-89CE-0E5D63160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A4CDA6C-00EC-4576-9750-B1D9EE469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7493EAA-09D2-4B8C-987D-BB55D0123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E7DA9BE-373D-49EA-84E7-F409D2E5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C2F7BCE-5904-4FD5-9370-FF0C2694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EF42AB5-F5C7-4FDC-BB4B-E23FD996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121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E05C7-E789-43F7-9933-6334B8A63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5475896-C050-486A-B8E2-124FDB54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AB3C331-D80B-4D83-A8EB-A5FC59AF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56DB9A6-954F-4EB4-8CB4-BC3E71EB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64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FCE168-3AF9-4B1F-8E11-99C68E5A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7DC03D-339D-4E6D-A8CF-7DB3CD5A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4006E45-ADC4-4E21-A4FA-34C4326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65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0B2A6-FD2D-467B-9406-297830B9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609E6C-C441-4603-ADE8-865984D5B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8D82D14-AED4-4A3E-A0BA-E1C11023B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EAD44A-3541-41F3-AC77-6E3AD3EB4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A36BBC-18F8-4C97-AC22-3E075564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D46416-F483-4634-A631-B2B80005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539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78318-DC76-49E8-83A2-0206663C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E53CDE-91D8-47BC-9AC8-607506609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103C81F-7B9E-489B-B4F3-D5B22467D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0D5CDD9-8246-4C70-8E41-FBBA1FF2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628B35-7989-4A89-9E78-615CEE76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813CDD-94B4-45CA-84BC-284DBB8D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967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571099-8B3D-466D-ACDA-F8F21A65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5C71DFB-3089-4D9D-9C9D-902274B3F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C412F3-A417-467C-A14F-4EF18AAF6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6C36D-E50F-4F09-A271-F23F943E128E}" type="datetimeFigureOut">
              <a:rPr lang="uk-UA" smtClean="0"/>
              <a:t>06.01.2026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9B74F2-A4F1-4E69-82B6-17CCE82CE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EA5859-C61F-4A57-8F0B-DE04D72A5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84335-E89A-4324-A83C-56D0E9905E3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080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microsoft.com/office/2007/relationships/hdphoto" Target="../media/hdphoto6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5C9AD7-FECB-4302-8E87-911433F56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6A8A0781-42DB-494F-BE3C-92843F4EB6F4}"/>
              </a:ext>
            </a:extLst>
          </p:cNvPr>
          <p:cNvSpPr/>
          <p:nvPr/>
        </p:nvSpPr>
        <p:spPr>
          <a:xfrm>
            <a:off x="302079" y="142875"/>
            <a:ext cx="9748157" cy="65722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A5AC9C-C26C-4A1C-9810-66CB26C11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67" y="3626804"/>
            <a:ext cx="3061607" cy="30616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DB5D22-7183-44D8-9101-7FCE6A285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279626"/>
            <a:ext cx="3037115" cy="30371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47756E-BB1D-4296-9835-11F23E946F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77" b="89941" l="9961" r="89941">
                        <a14:foregroundMark x1="47168" y1="9277" x2="49316" y2="10156"/>
                        <a14:foregroundMark x1="43164" y1="62891" x2="44434" y2="70703"/>
                        <a14:foregroundMark x1="45410" y1="89844" x2="45410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7142" r="13770" b="6191"/>
          <a:stretch/>
        </p:blipFill>
        <p:spPr>
          <a:xfrm>
            <a:off x="773120" y="3643680"/>
            <a:ext cx="2290973" cy="28905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06FAB3-C5CC-42BF-BC29-9134D6396E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3223" y1="15234" x2="53223" y2="15234"/>
                        <a14:foregroundMark x1="57227" y1="19238" x2="57227" y2="19238"/>
                        <a14:foregroundMark x1="52051" y1="11914" x2="52051" y2="11914"/>
                        <a14:foregroundMark x1="72656" y1="22363" x2="72656" y2="22363"/>
                        <a14:foregroundMark x1="61035" y1="32520" x2="61035" y2="3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4" t="8570" r="14365" b="10000"/>
          <a:stretch/>
        </p:blipFill>
        <p:spPr>
          <a:xfrm>
            <a:off x="7083878" y="229620"/>
            <a:ext cx="2868318" cy="3137126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193D49C0-9CF8-4189-948D-5AE28D04C95D}"/>
              </a:ext>
            </a:extLst>
          </p:cNvPr>
          <p:cNvSpPr/>
          <p:nvPr/>
        </p:nvSpPr>
        <p:spPr>
          <a:xfrm>
            <a:off x="3541941" y="2065564"/>
            <a:ext cx="3132364" cy="2992572"/>
          </a:xfrm>
          <a:prstGeom prst="ellipse">
            <a:avLst/>
          </a:prstGeom>
          <a:solidFill>
            <a:schemeClr val="accent2">
              <a:alpha val="34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DEDE82EF-B274-430B-881B-92EBED8E638B}"/>
              </a:ext>
            </a:extLst>
          </p:cNvPr>
          <p:cNvGrpSpPr/>
          <p:nvPr/>
        </p:nvGrpSpPr>
        <p:grpSpPr>
          <a:xfrm>
            <a:off x="1078837" y="2588150"/>
            <a:ext cx="1679541" cy="800029"/>
            <a:chOff x="1078837" y="2588150"/>
            <a:chExt cx="1679541" cy="800029"/>
          </a:xfrm>
        </p:grpSpPr>
        <p:sp>
          <p:nvSpPr>
            <p:cNvPr id="17" name="Хмара 16">
              <a:extLst>
                <a:ext uri="{FF2B5EF4-FFF2-40B4-BE49-F238E27FC236}">
                  <a16:creationId xmlns:a16="http://schemas.microsoft.com/office/drawing/2014/main" id="{DAA4D14F-D49B-44DE-92E4-7EF0270CF807}"/>
                </a:ext>
              </a:extLst>
            </p:cNvPr>
            <p:cNvSpPr/>
            <p:nvPr/>
          </p:nvSpPr>
          <p:spPr>
            <a:xfrm>
              <a:off x="1078837" y="2588150"/>
              <a:ext cx="1679541" cy="784720"/>
            </a:xfrm>
            <a:prstGeom prst="cloud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3AB6B9-7BFE-4F57-8BAA-A97DB9835BCA}"/>
                </a:ext>
              </a:extLst>
            </p:cNvPr>
            <p:cNvSpPr txBox="1"/>
            <p:nvPr/>
          </p:nvSpPr>
          <p:spPr>
            <a:xfrm>
              <a:off x="1312838" y="2680293"/>
              <a:ext cx="10759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atin typeface="beer money" panose="02000505060000020004" pitchFamily="2" charset="0"/>
                  <a:cs typeface="Times New Roman" panose="02020603050405020304" pitchFamily="18" charset="0"/>
                </a:rPr>
                <a:t>МОЙ</a:t>
              </a:r>
              <a:endParaRPr lang="uk-UA" sz="4000" b="1" dirty="0">
                <a:latin typeface="beer money" panose="0200050506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0E2885A7-CDCD-4597-94AB-FFF67A3F4E1D}"/>
              </a:ext>
            </a:extLst>
          </p:cNvPr>
          <p:cNvGrpSpPr/>
          <p:nvPr/>
        </p:nvGrpSpPr>
        <p:grpSpPr>
          <a:xfrm>
            <a:off x="1199340" y="5858967"/>
            <a:ext cx="1679541" cy="800029"/>
            <a:chOff x="1078837" y="2588150"/>
            <a:chExt cx="1679541" cy="800029"/>
          </a:xfrm>
        </p:grpSpPr>
        <p:sp>
          <p:nvSpPr>
            <p:cNvPr id="20" name="Хмара 19">
              <a:extLst>
                <a:ext uri="{FF2B5EF4-FFF2-40B4-BE49-F238E27FC236}">
                  <a16:creationId xmlns:a16="http://schemas.microsoft.com/office/drawing/2014/main" id="{489E4849-4171-4CC3-AE91-170737A768A2}"/>
                </a:ext>
              </a:extLst>
            </p:cNvPr>
            <p:cNvSpPr/>
            <p:nvPr/>
          </p:nvSpPr>
          <p:spPr>
            <a:xfrm>
              <a:off x="1078837" y="2588150"/>
              <a:ext cx="1679541" cy="784720"/>
            </a:xfrm>
            <a:prstGeom prst="cloud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6BFBF-25C5-4DD5-99FC-75BAC3CC50E8}"/>
                </a:ext>
              </a:extLst>
            </p:cNvPr>
            <p:cNvSpPr txBox="1"/>
            <p:nvPr/>
          </p:nvSpPr>
          <p:spPr>
            <a:xfrm>
              <a:off x="1312838" y="2680293"/>
              <a:ext cx="10759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atin typeface="beer money" panose="02000505060000020004" pitchFamily="2" charset="0"/>
                  <a:cs typeface="Times New Roman" panose="02020603050405020304" pitchFamily="18" charset="0"/>
                </a:rPr>
                <a:t>МОЯ</a:t>
              </a:r>
              <a:endParaRPr lang="uk-UA" sz="4000" b="1" dirty="0">
                <a:latin typeface="beer money" panose="0200050506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7638FCBA-639C-45D0-8F76-F5AFCD1BA517}"/>
              </a:ext>
            </a:extLst>
          </p:cNvPr>
          <p:cNvGrpSpPr/>
          <p:nvPr/>
        </p:nvGrpSpPr>
        <p:grpSpPr>
          <a:xfrm>
            <a:off x="7576508" y="2709592"/>
            <a:ext cx="1679541" cy="800029"/>
            <a:chOff x="1078837" y="2588150"/>
            <a:chExt cx="1679541" cy="800029"/>
          </a:xfrm>
        </p:grpSpPr>
        <p:sp>
          <p:nvSpPr>
            <p:cNvPr id="23" name="Хмара 22">
              <a:extLst>
                <a:ext uri="{FF2B5EF4-FFF2-40B4-BE49-F238E27FC236}">
                  <a16:creationId xmlns:a16="http://schemas.microsoft.com/office/drawing/2014/main" id="{47F701F9-BFBD-4850-BAD0-178B3F090EFF}"/>
                </a:ext>
              </a:extLst>
            </p:cNvPr>
            <p:cNvSpPr/>
            <p:nvPr/>
          </p:nvSpPr>
          <p:spPr>
            <a:xfrm>
              <a:off x="1078837" y="2588150"/>
              <a:ext cx="1679541" cy="784720"/>
            </a:xfrm>
            <a:prstGeom prst="cloud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26E4B8-23F2-4342-A776-84924C4F979E}"/>
                </a:ext>
              </a:extLst>
            </p:cNvPr>
            <p:cNvSpPr txBox="1"/>
            <p:nvPr/>
          </p:nvSpPr>
          <p:spPr>
            <a:xfrm>
              <a:off x="1312838" y="2680293"/>
              <a:ext cx="10759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atin typeface="beer money" panose="02000505060000020004" pitchFamily="2" charset="0"/>
                  <a:cs typeface="Times New Roman" panose="02020603050405020304" pitchFamily="18" charset="0"/>
                </a:rPr>
                <a:t>МОИ</a:t>
              </a:r>
              <a:endParaRPr lang="uk-UA" sz="4000" b="1" dirty="0">
                <a:latin typeface="beer money" panose="0200050506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1E05445B-4746-4C10-AA45-634AE98314B3}"/>
              </a:ext>
            </a:extLst>
          </p:cNvPr>
          <p:cNvGrpSpPr/>
          <p:nvPr/>
        </p:nvGrpSpPr>
        <p:grpSpPr>
          <a:xfrm>
            <a:off x="7576507" y="5858967"/>
            <a:ext cx="1679541" cy="800029"/>
            <a:chOff x="1078837" y="2588150"/>
            <a:chExt cx="1679541" cy="800029"/>
          </a:xfrm>
        </p:grpSpPr>
        <p:sp>
          <p:nvSpPr>
            <p:cNvPr id="26" name="Хмара 25">
              <a:extLst>
                <a:ext uri="{FF2B5EF4-FFF2-40B4-BE49-F238E27FC236}">
                  <a16:creationId xmlns:a16="http://schemas.microsoft.com/office/drawing/2014/main" id="{9B5F3FA8-ADE5-4298-AA7B-B4A9E8CFDDDC}"/>
                </a:ext>
              </a:extLst>
            </p:cNvPr>
            <p:cNvSpPr/>
            <p:nvPr/>
          </p:nvSpPr>
          <p:spPr>
            <a:xfrm>
              <a:off x="1078837" y="2588150"/>
              <a:ext cx="1679541" cy="784720"/>
            </a:xfrm>
            <a:prstGeom prst="cloud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AB59EB-F853-42A6-AE27-CA3F6D32F49E}"/>
                </a:ext>
              </a:extLst>
            </p:cNvPr>
            <p:cNvSpPr txBox="1"/>
            <p:nvPr/>
          </p:nvSpPr>
          <p:spPr>
            <a:xfrm>
              <a:off x="1312838" y="2680293"/>
              <a:ext cx="10759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atin typeface="beer money" panose="02000505060000020004" pitchFamily="2" charset="0"/>
                  <a:cs typeface="Times New Roman" panose="02020603050405020304" pitchFamily="18" charset="0"/>
                </a:rPr>
                <a:t>МОЁ</a:t>
              </a:r>
              <a:endParaRPr lang="uk-UA" sz="4000" b="1" dirty="0">
                <a:latin typeface="beer money" panose="02000505060000020004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902B9B-82FE-429C-B13B-33743B4831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52" y="4179866"/>
            <a:ext cx="2548616" cy="2548616"/>
          </a:xfrm>
          <a:prstGeom prst="rect">
            <a:avLst/>
          </a:prstGeom>
        </p:spPr>
      </p:pic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888EB27E-C275-4A12-A8BD-5B8F82A2A10C}"/>
              </a:ext>
            </a:extLst>
          </p:cNvPr>
          <p:cNvGrpSpPr/>
          <p:nvPr/>
        </p:nvGrpSpPr>
        <p:grpSpPr>
          <a:xfrm>
            <a:off x="3870250" y="2042092"/>
            <a:ext cx="2505722" cy="2758192"/>
            <a:chOff x="3870250" y="2042092"/>
            <a:chExt cx="2505722" cy="2758192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20F4B6C9-97DC-499F-AE47-428501560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50" y="2042092"/>
              <a:ext cx="2505722" cy="250572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5DD6725-AA9C-4596-8A22-268202D96505}"/>
                </a:ext>
              </a:extLst>
            </p:cNvPr>
            <p:cNvSpPr txBox="1"/>
            <p:nvPr/>
          </p:nvSpPr>
          <p:spPr>
            <a:xfrm>
              <a:off x="4287464" y="4277064"/>
              <a:ext cx="15953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ИНЖИР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FE00A9AD-FA40-4E11-8476-2F14377A5E40}"/>
              </a:ext>
            </a:extLst>
          </p:cNvPr>
          <p:cNvGrpSpPr/>
          <p:nvPr/>
        </p:nvGrpSpPr>
        <p:grpSpPr>
          <a:xfrm>
            <a:off x="3915557" y="2183615"/>
            <a:ext cx="2259573" cy="2593270"/>
            <a:chOff x="3993324" y="3619450"/>
            <a:chExt cx="2259573" cy="259327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8CC68C-7D38-4A84-B79D-573513497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324" y="3619450"/>
              <a:ext cx="2259573" cy="2259573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BDBE982-6C83-4BB9-B689-FF070C5549D9}"/>
                </a:ext>
              </a:extLst>
            </p:cNvPr>
            <p:cNvSpPr txBox="1"/>
            <p:nvPr/>
          </p:nvSpPr>
          <p:spPr>
            <a:xfrm>
              <a:off x="4242247" y="5689500"/>
              <a:ext cx="18678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МАЛИНА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BCAD5FBF-AB86-48B4-AACD-6039AE27F63B}"/>
              </a:ext>
            </a:extLst>
          </p:cNvPr>
          <p:cNvGrpSpPr/>
          <p:nvPr/>
        </p:nvGrpSpPr>
        <p:grpSpPr>
          <a:xfrm>
            <a:off x="3888393" y="2265414"/>
            <a:ext cx="2335422" cy="2540398"/>
            <a:chOff x="3849848" y="3767840"/>
            <a:chExt cx="2335422" cy="2540398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69372C81-34B5-40F4-A874-6D0CE0149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848" y="3767840"/>
              <a:ext cx="2335422" cy="233542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8EB611F-5EBA-4BBC-B64B-A0C0EFA36FBE}"/>
                </a:ext>
              </a:extLst>
            </p:cNvPr>
            <p:cNvSpPr txBox="1"/>
            <p:nvPr/>
          </p:nvSpPr>
          <p:spPr>
            <a:xfrm>
              <a:off x="4176705" y="5785018"/>
              <a:ext cx="18740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ВАРЕНЬЕ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D92FE510-F58C-47A7-88FF-2DD0F7DC0830}"/>
              </a:ext>
            </a:extLst>
          </p:cNvPr>
          <p:cNvGrpSpPr/>
          <p:nvPr/>
        </p:nvGrpSpPr>
        <p:grpSpPr>
          <a:xfrm>
            <a:off x="3915014" y="2393558"/>
            <a:ext cx="2334193" cy="2417782"/>
            <a:chOff x="3912087" y="3600823"/>
            <a:chExt cx="2334193" cy="241778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0F5DF8C-CDCF-4E2D-AF13-317533FC4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087" y="3600823"/>
              <a:ext cx="2334193" cy="233419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183BDA8-517D-41D9-80CC-A9A90B80E9FA}"/>
                </a:ext>
              </a:extLst>
            </p:cNvPr>
            <p:cNvSpPr txBox="1"/>
            <p:nvPr/>
          </p:nvSpPr>
          <p:spPr>
            <a:xfrm>
              <a:off x="4212561" y="5495385"/>
              <a:ext cx="17515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КОРИЦА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F549E009-C277-49A5-9D3A-7053570955F6}"/>
              </a:ext>
            </a:extLst>
          </p:cNvPr>
          <p:cNvGrpSpPr/>
          <p:nvPr/>
        </p:nvGrpSpPr>
        <p:grpSpPr>
          <a:xfrm>
            <a:off x="3879282" y="2304905"/>
            <a:ext cx="2389818" cy="2471980"/>
            <a:chOff x="3857922" y="4006102"/>
            <a:chExt cx="2389818" cy="247198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385822D-0343-460D-8B35-34E196945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922" y="4006102"/>
              <a:ext cx="2389818" cy="238981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14FEC34-BF1C-401A-83D0-5159A732D687}"/>
                </a:ext>
              </a:extLst>
            </p:cNvPr>
            <p:cNvSpPr txBox="1"/>
            <p:nvPr/>
          </p:nvSpPr>
          <p:spPr>
            <a:xfrm>
              <a:off x="4308392" y="5954862"/>
              <a:ext cx="14251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САХАР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D3864256-1B00-4D9B-BB2A-C57247A7FCA0}"/>
              </a:ext>
            </a:extLst>
          </p:cNvPr>
          <p:cNvGrpSpPr/>
          <p:nvPr/>
        </p:nvGrpSpPr>
        <p:grpSpPr>
          <a:xfrm>
            <a:off x="3902809" y="2218497"/>
            <a:ext cx="2444644" cy="2563455"/>
            <a:chOff x="3924519" y="3509621"/>
            <a:chExt cx="2444644" cy="256345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233DEF1-396B-4C27-9A88-376FF350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548" y="3509621"/>
              <a:ext cx="2380988" cy="238098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DA1B46-A36A-4534-9FAE-A8F1487D661B}"/>
                </a:ext>
              </a:extLst>
            </p:cNvPr>
            <p:cNvSpPr txBox="1"/>
            <p:nvPr/>
          </p:nvSpPr>
          <p:spPr>
            <a:xfrm>
              <a:off x="3924519" y="5549856"/>
              <a:ext cx="2444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ФИСТАШКИ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50B5088B-CBDC-48F1-A874-27480F246782}"/>
              </a:ext>
            </a:extLst>
          </p:cNvPr>
          <p:cNvGrpSpPr/>
          <p:nvPr/>
        </p:nvGrpSpPr>
        <p:grpSpPr>
          <a:xfrm>
            <a:off x="3786845" y="2218497"/>
            <a:ext cx="2560204" cy="2693163"/>
            <a:chOff x="3754660" y="4112861"/>
            <a:chExt cx="2560204" cy="269316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DB6766E8-BFE0-4252-9F1D-38BFFEA3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660" y="4112861"/>
              <a:ext cx="2560204" cy="256020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ED09E70-6D55-4ACB-9828-4E64A124AE0C}"/>
                </a:ext>
              </a:extLst>
            </p:cNvPr>
            <p:cNvSpPr txBox="1"/>
            <p:nvPr/>
          </p:nvSpPr>
          <p:spPr>
            <a:xfrm>
              <a:off x="4403521" y="6282804"/>
              <a:ext cx="1305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МУКА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DB09CF6B-872F-4B92-94CA-17ACF8419495}"/>
              </a:ext>
            </a:extLst>
          </p:cNvPr>
          <p:cNvGrpSpPr/>
          <p:nvPr/>
        </p:nvGrpSpPr>
        <p:grpSpPr>
          <a:xfrm>
            <a:off x="3902809" y="2467987"/>
            <a:ext cx="2260553" cy="2316729"/>
            <a:chOff x="3804314" y="3975749"/>
            <a:chExt cx="2260553" cy="231672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328E7FDE-3532-4E82-8DBC-9A704225B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44727" y1="61133" x2="53809" y2="62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37" t="19127" r="14184" b="23251"/>
            <a:stretch/>
          </p:blipFill>
          <p:spPr>
            <a:xfrm>
              <a:off x="3804314" y="3975749"/>
              <a:ext cx="2260553" cy="1824884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0B5D114-368C-4093-97F0-A52CD851806F}"/>
                </a:ext>
              </a:extLst>
            </p:cNvPr>
            <p:cNvSpPr txBox="1"/>
            <p:nvPr/>
          </p:nvSpPr>
          <p:spPr>
            <a:xfrm>
              <a:off x="4194125" y="5769258"/>
              <a:ext cx="15620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МАСЛО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0EA68FF7-E7A8-427D-AFB2-81D3ACA4A849}"/>
              </a:ext>
            </a:extLst>
          </p:cNvPr>
          <p:cNvGrpSpPr/>
          <p:nvPr/>
        </p:nvGrpSpPr>
        <p:grpSpPr>
          <a:xfrm>
            <a:off x="3870250" y="2185201"/>
            <a:ext cx="2550808" cy="2554705"/>
            <a:chOff x="1943370" y="-2106777"/>
            <a:chExt cx="2550808" cy="2554705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6463DFF-AD76-4486-92B0-0DCB6B1A2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370" y="-2106777"/>
              <a:ext cx="2550808" cy="255080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8593FA-1682-4141-9104-F5C7D1DA7D6D}"/>
                </a:ext>
              </a:extLst>
            </p:cNvPr>
            <p:cNvSpPr txBox="1"/>
            <p:nvPr/>
          </p:nvSpPr>
          <p:spPr>
            <a:xfrm>
              <a:off x="2567242" y="-75292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КРЕМ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DA0A06B-1FD0-4338-BFA8-D0A4A7D46352}"/>
              </a:ext>
            </a:extLst>
          </p:cNvPr>
          <p:cNvGrpSpPr/>
          <p:nvPr/>
        </p:nvGrpSpPr>
        <p:grpSpPr>
          <a:xfrm>
            <a:off x="3848146" y="2164643"/>
            <a:ext cx="2452680" cy="2689955"/>
            <a:chOff x="4034182" y="-1718469"/>
            <a:chExt cx="2452680" cy="268995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1302F7B-4DF8-406B-A068-5F8BE8B9F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182" y="-1718469"/>
              <a:ext cx="2452680" cy="24526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AF51EFB-0AE7-4F6B-A5CA-D6005C0253EF}"/>
                </a:ext>
              </a:extLst>
            </p:cNvPr>
            <p:cNvSpPr txBox="1"/>
            <p:nvPr/>
          </p:nvSpPr>
          <p:spPr>
            <a:xfrm>
              <a:off x="4288805" y="448266"/>
              <a:ext cx="20406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СМЕТАНА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5BA9DDD-DAD8-4345-A9DB-7F23EF26218E}"/>
              </a:ext>
            </a:extLst>
          </p:cNvPr>
          <p:cNvGrpSpPr/>
          <p:nvPr/>
        </p:nvGrpSpPr>
        <p:grpSpPr>
          <a:xfrm>
            <a:off x="3634439" y="2012447"/>
            <a:ext cx="2827424" cy="2827424"/>
            <a:chOff x="3786845" y="-1085703"/>
            <a:chExt cx="2827424" cy="2827424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EC10BA52-9259-4B62-B35B-57BB66DE0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845" y="-1085703"/>
              <a:ext cx="2827424" cy="2827424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D7AA8B-33B6-4635-875C-7698F96BAAA2}"/>
                </a:ext>
              </a:extLst>
            </p:cNvPr>
            <p:cNvSpPr txBox="1"/>
            <p:nvPr/>
          </p:nvSpPr>
          <p:spPr>
            <a:xfrm>
              <a:off x="4629580" y="1162647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ЯЙЦА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B4372340-843F-4B1B-AE2C-9360EB51EB02}"/>
              </a:ext>
            </a:extLst>
          </p:cNvPr>
          <p:cNvGrpSpPr/>
          <p:nvPr/>
        </p:nvGrpSpPr>
        <p:grpSpPr>
          <a:xfrm>
            <a:off x="3649957" y="1835797"/>
            <a:ext cx="2991393" cy="3061898"/>
            <a:chOff x="-1033206" y="437607"/>
            <a:chExt cx="2991393" cy="3061898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6BE351F4-6048-48DD-AAC5-928FB2E5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3206" y="437607"/>
              <a:ext cx="2991393" cy="299139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D192DD1-311B-4BDE-91B6-04B89823AC84}"/>
                </a:ext>
              </a:extLst>
            </p:cNvPr>
            <p:cNvSpPr txBox="1"/>
            <p:nvPr/>
          </p:nvSpPr>
          <p:spPr>
            <a:xfrm>
              <a:off x="-511858" y="2976285"/>
              <a:ext cx="1860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МОЛОКО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70D0AF7-11E1-4733-86EB-FDC21709394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50195" y1="17383" x2="53125" y2="20410"/>
                        <a14:foregroundMark x1="57129" y1="19043" x2="58496" y2="18652"/>
                        <a14:foregroundMark x1="60938" y1="20801" x2="62500" y2="25488"/>
                        <a14:foregroundMark x1="65332" y1="25781" x2="67578" y2="26855"/>
                        <a14:foregroundMark x1="58984" y1="18457" x2="60059" y2="18457"/>
                        <a14:foregroundMark x1="53516" y1="19043" x2="54004" y2="18945"/>
                        <a14:foregroundMark x1="61426" y1="20117" x2="62012" y2="20898"/>
                        <a14:foregroundMark x1="40234" y1="79980" x2="30078" y2="77246"/>
                        <a14:foregroundMark x1="30078" y1="77246" x2="28516" y2="77246"/>
                        <a14:foregroundMark x1="24902" y1="76172" x2="19922" y2="72266"/>
                        <a14:foregroundMark x1="47656" y1="17090" x2="48535" y2="17285"/>
                        <a14:foregroundMark x1="44336" y1="16699" x2="44336" y2="16699"/>
                        <a14:foregroundMark x1="44629" y1="16992" x2="45703" y2="17383"/>
                        <a14:foregroundMark x1="42578" y1="19824" x2="44434" y2="20801"/>
                        <a14:foregroundMark x1="40820" y1="22461" x2="41895" y2="22461"/>
                        <a14:foregroundMark x1="38379" y1="25879" x2="38379" y2="25879"/>
                        <a14:foregroundMark x1="37500" y1="27539" x2="39160" y2="26855"/>
                        <a14:foregroundMark x1="33496" y1="27734" x2="35059" y2="27734"/>
                        <a14:foregroundMark x1="30469" y1="27734" x2="31445" y2="27539"/>
                        <a14:foregroundMark x1="29590" y1="29199" x2="31152" y2="29980"/>
                        <a14:foregroundMark x1="27734" y1="33301" x2="28809" y2="31836"/>
                        <a14:foregroundMark x1="24707" y1="41211" x2="24609" y2="44043"/>
                        <a14:foregroundMark x1="24902" y1="47461" x2="24121" y2="49512"/>
                        <a14:foregroundMark x1="25098" y1="39258" x2="26074" y2="37305"/>
                        <a14:foregroundMark x1="22949" y1="53027" x2="24414" y2="52539"/>
                        <a14:foregroundMark x1="24707" y1="52148" x2="24707" y2="52148"/>
                        <a14:foregroundMark x1="20215" y1="54395" x2="22363" y2="56055"/>
                        <a14:foregroundMark x1="21289" y1="58984" x2="20996" y2="60156"/>
                        <a14:foregroundMark x1="15332" y1="64551" x2="15332" y2="64551"/>
                        <a14:foregroundMark x1="17480" y1="62402" x2="19629" y2="61523"/>
                        <a14:foregroundMark x1="12305" y1="69238" x2="12500" y2="72559"/>
                        <a14:foregroundMark x1="13965" y1="74512" x2="16699" y2="77441"/>
                        <a14:foregroundMark x1="12793" y1="68164" x2="14160" y2="66016"/>
                        <a14:foregroundMark x1="22949" y1="79688" x2="26270" y2="81055"/>
                        <a14:foregroundMark x1="29004" y1="81641" x2="30664" y2="81934"/>
                        <a14:foregroundMark x1="19922" y1="79102" x2="20020" y2="79102"/>
                        <a14:foregroundMark x1="35547" y1="82617" x2="37500" y2="82910"/>
                        <a14:foregroundMark x1="32617" y1="82617" x2="34180" y2="82617"/>
                        <a14:foregroundMark x1="41406" y1="83984" x2="43945" y2="83984"/>
                        <a14:foregroundMark x1="49707" y1="84863" x2="51855" y2="84668"/>
                        <a14:foregroundMark x1="47363" y1="83594" x2="50098" y2="84570"/>
                        <a14:foregroundMark x1="53418" y1="84277" x2="56445" y2="84277"/>
                        <a14:foregroundMark x1="70215" y1="29980" x2="71875" y2="32910"/>
                        <a14:foregroundMark x1="74414" y1="35742" x2="75391" y2="36523"/>
                        <a14:foregroundMark x1="76270" y1="39258" x2="76367" y2="41406"/>
                        <a14:foregroundMark x1="76270" y1="45020" x2="75977" y2="45898"/>
                        <a14:foregroundMark x1="75977" y1="49414" x2="75977" y2="50293"/>
                        <a14:foregroundMark x1="75781" y1="54883" x2="75684" y2="56055"/>
                        <a14:foregroundMark x1="78711" y1="56641" x2="79297" y2="56641"/>
                        <a14:foregroundMark x1="80078" y1="59082" x2="80762" y2="58789"/>
                        <a14:foregroundMark x1="83398" y1="58594" x2="83887" y2="59082"/>
                        <a14:foregroundMark x1="82617" y1="61523" x2="83398" y2="62598"/>
                        <a14:foregroundMark x1="86133" y1="64551" x2="87598" y2="65918"/>
                        <a14:foregroundMark x1="88086" y1="68652" x2="88086" y2="70313"/>
                        <a14:foregroundMark x1="87598" y1="73047" x2="86914" y2="74219"/>
                        <a14:foregroundMark x1="82520" y1="77832" x2="81836" y2="79590"/>
                        <a14:foregroundMark x1="77051" y1="79590" x2="77051" y2="79590"/>
                        <a14:foregroundMark x1="72363" y1="81348" x2="73340" y2="81250"/>
                        <a14:foregroundMark x1="76855" y1="80762" x2="78418" y2="80762"/>
                        <a14:foregroundMark x1="61914" y1="83594" x2="62891" y2="84277"/>
                        <a14:foregroundMark x1="66602" y1="82910" x2="69141" y2="82715"/>
                        <a14:foregroundMark x1="59863" y1="83984" x2="58203" y2="8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0589" r="7825" b="13278"/>
          <a:stretch/>
        </p:blipFill>
        <p:spPr>
          <a:xfrm>
            <a:off x="3666589" y="2114677"/>
            <a:ext cx="2827425" cy="25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1597 L 0.00274 0.01597 C -0.01276 0.00347 -0.02747 -0.0118 -0.04349 -0.02129 C -0.08034 -0.04305 -0.05013 -0.02338 -0.07838 -0.04606 C -0.09531 -0.05972 -0.09284 -0.0537 -0.10898 -0.07407 C -0.11823 -0.08588 -0.12669 -0.09953 -0.13594 -0.11134 C -0.14153 -0.11828 -0.14752 -0.12384 -0.15338 -0.12986 C -0.15508 -0.13171 -0.15703 -0.13264 -0.15859 -0.13449 C -0.16862 -0.14699 -0.1776 -0.16273 -0.18828 -0.17338 C -0.19297 -0.17801 -0.19778 -0.18194 -0.20221 -0.18727 C -0.21588 -0.20416 -0.20573 -0.19282 -0.21797 -0.2044 C -0.22435 -0.21041 -0.23073 -0.2169 -0.23711 -0.22291 C -0.23828 -0.22407 -0.23932 -0.22569 -0.24062 -0.22615 L -0.24583 -0.22754 L -0.25455 -0.23379 C -0.25781 -0.23611 -0.25638 -0.23403 -0.25794 -0.2368 " pathEditMode="relative" ptsTypes="AAAAAAAAAAAAAA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856 L 0.00521 0.00856 C -0.00768 0.01898 -0.022 0.02523 -0.03359 0.03981 C -0.05117 0.06227 -0.04101 0.05301 -0.06445 0.06504 C -0.0694 0.07014 -0.07448 0.07523 -0.07942 0.08055 C -0.09427 0.09676 -0.10729 0.11921 -0.12357 0.1294 C -0.15638 0.14977 -0.15 0.14143 -0.17383 0.16852 C -0.17864 0.17407 -0.18307 0.18055 -0.18802 0.18588 C -0.19232 0.19051 -0.19687 0.19398 -0.20117 0.19838 C -0.21836 0.21574 -0.20169 0.20671 -0.23737 0.22986 C -0.24088 0.23217 -0.25065 0.23935 -0.25508 0.23935 C -0.25833 0.23935 -0.26159 0.23703 -0.26471 0.23611 " pathEditMode="relative" ptsTypes="AAAAAAAAAAAA">
                                      <p:cBhvr>
                                        <p:cTn id="3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3.54167E-6 0.00023 C 0.01198 0.0125 0.02279 0.0294 0.03607 0.03796 C 0.05417 0.05 0.075 0.05926 0.09141 0.07917 C 0.09649 0.08518 0.10078 0.09282 0.10586 0.09907 C 0.11823 0.11412 0.14688 0.1463 0.16211 0.16273 C 0.16875 0.16991 0.17578 0.17639 0.18217 0.1838 C 0.18503 0.18727 0.18776 0.19097 0.19063 0.19398 C 0.19336 0.19653 0.19636 0.19861 0.19909 0.20093 C 0.203 0.20463 0.20664 0.20949 0.21081 0.21227 C 0.21289 0.21389 0.21524 0.21366 0.21745 0.21389 C 0.22344 0.21389 0.2293 0.21389 0.23529 0.21389 " pathEditMode="relative" rAng="0" ptsTypes="AAAAAAAAAAAA">
                                      <p:cBhvr>
                                        <p:cTn id="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857 L 0.00521 0.0088 C -0.00769 0.01898 -0.02201 0.02523 -0.0336 0.03982 C -0.05117 0.06227 -0.04102 0.05301 -0.06446 0.06505 C -0.0694 0.07014 -0.07448 0.07523 -0.07943 0.08056 C -0.09427 0.09676 -0.10729 0.11921 -0.12357 0.1294 C -0.15638 0.14977 -0.15 0.14144 -0.17383 0.16852 C -0.17865 0.17408 -0.18308 0.18056 -0.18802 0.18588 C -0.19232 0.19051 -0.19688 0.19398 -0.20117 0.19838 C -0.21836 0.21574 -0.2017 0.20671 -0.23737 0.22986 C -0.24089 0.23218 -0.25065 0.23935 -0.25508 0.23935 C -0.25834 0.23935 -0.26159 0.23704 -0.26472 0.23611 " pathEditMode="relative" rAng="0" ptsTypes="AAAAAAAAAAAA">
                                      <p:cBhvr>
                                        <p:cTn id="7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125 L 0.00026 0.0125 C -0.00339 0.00718 -0.00651 0.00093 -0.01042 -0.00324 C -0.01433 -0.00764 -0.03347 -0.01875 -0.03594 -0.0206 C -0.05443 -0.03356 -0.05039 -0.03356 -0.06602 -0.04097 C -0.08425 -0.04953 -0.08881 -0.04814 -0.11016 -0.06134 C -0.16446 -0.0949 -0.09675 -0.05185 -0.14974 -0.08958 C -0.16498 -0.10046 -0.18907 -0.11018 -0.20092 -0.12893 C -0.20365 -0.1331 -0.20612 -0.1375 -0.20886 -0.14143 C -0.21289 -0.14699 -0.21719 -0.15185 -0.22123 -0.15717 C -0.2224 -0.15856 -0.2237 -0.15995 -0.22474 -0.1618 C -0.22657 -0.16504 -0.22852 -0.16782 -0.23008 -0.17129 C -0.23451 -0.18148 -0.23737 -0.19351 -0.24245 -0.20254 C -0.24675 -0.21018 -0.24427 -0.20555 -0.24948 -0.21666 C -0.25144 -0.22893 -0.25026 -0.2243 -0.25209 -0.23078 " pathEditMode="relative" ptsTypes="AAAAAAAAAAAAAAA">
                                      <p:cBhvr>
                                        <p:cTn id="9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277 L 0.00235 0.00277 L 0.0349 -0.01783 C 0.04427 -0.02338 0.05404 -0.02663 0.06315 -0.03334 C 0.06667 -0.03612 0.06875 -0.0426 0.07201 -0.04607 C 0.08203 -0.05625 0.09167 -0.06875 0.10287 -0.07431 C 0.16576 -0.10463 0.07813 -0.06112 0.14167 -0.09607 C 0.15638 -0.10417 0.16953 -0.10718 0.1849 -0.11181 C 0.19141 -0.11644 0.19818 -0.12014 0.2043 -0.12593 C 0.21211 -0.13334 0.21823 -0.14538 0.22643 -0.15116 C 0.23229 -0.15533 0.23841 -0.15834 0.24401 -0.16366 C 0.24883 -0.16829 0.25274 -0.17547 0.25729 -0.18079 C 0.26094 -0.18542 0.26498 -0.18913 0.26875 -0.19329 C 0.27201 -0.2007 0.27409 -0.20579 0.27852 -0.21227 C 0.27943 -0.21366 0.28073 -0.21436 0.28203 -0.21528 C 0.28425 -0.21713 0.28659 -0.21945 0.28907 -0.22014 C 0.29532 -0.22176 0.30352 -0.22153 0.31029 -0.22153 " pathEditMode="relative" ptsTypes="AAAAAAAAAAAAAAAAA">
                                      <p:cBhvr>
                                        <p:cTn id="10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1365 L -0.00091 0.01365 C -0.03476 0.04537 -0.00234 0.01319 -0.02994 0.0449 C -0.05507 0.07361 -0.03476 0.04838 -0.05911 0.07314 C -0.06276 0.07685 -0.06601 0.08171 -0.06966 0.08564 C -0.07187 0.08819 -0.0746 0.08935 -0.07669 0.09189 C -0.08072 0.09676 -0.08385 0.10416 -0.08815 0.10763 C -0.09986 0.11736 -0.11197 0.12546 -0.12434 0.13125 C -0.12799 0.13287 -0.14739 0.14143 -0.1526 0.14537 C -0.15546 0.14745 -0.15768 0.15138 -0.16054 0.15324 C -0.18125 0.16643 -0.16328 0.14907 -0.18177 0.16412 C -0.1888 0.1699 -0.20416 0.18541 -0.21354 0.19074 C -0.22343 0.19652 -0.24127 0.20324 -0.25234 0.21273 C -0.27721 0.23379 -0.24752 0.21203 -0.2638 0.22384 C -0.26497 0.22592 -0.26627 0.22777 -0.26731 0.23009 C -0.26835 0.23194 -0.26901 0.23449 -0.27005 0.23634 C -0.27018 0.23657 -0.27057 0.23634 -0.27083 0.23634 " pathEditMode="relative" ptsTypes="AAAAAAAAAAAAAAAAA">
                                      <p:cBhvr>
                                        <p:cTn id="1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1412 L 0.01159 -0.01412 C 0.03229 0.01528 0.02253 0.00255 0.053 0.0375 C 0.05677 0.0419 0.06042 0.04653 0.06445 0.05 C 0.06797 0.05324 0.07148 0.05649 0.07513 0.05949 C 0.07917 0.06274 0.08346 0.06505 0.0875 0.06875 C 0.09714 0.07824 0.09596 0.08311 0.1069 0.09074 C 0.11133 0.09399 0.11628 0.09445 0.12096 0.09699 C 0.15768 0.1169 0.12083 0.1007 0.15365 0.11436 C 0.16185 0.12153 0.17044 0.12871 0.17747 0.13936 C 0.17956 0.1426 0.18151 0.14584 0.18359 0.14885 C 0.18568 0.15162 0.18789 0.15394 0.18984 0.15672 C 0.19583 0.16482 0.20169 0.17315 0.20742 0.18172 C 0.20964 0.18473 0.21159 0.18797 0.21367 0.19121 C 0.2151 0.19329 0.2168 0.19491 0.2181 0.19746 C 0.2207 0.20186 0.2237 0.20973 0.22773 0.21158 C 0.22891 0.21204 0.23008 0.21158 0.23138 0.21158 " pathEditMode="relative" ptsTypes="AAAAAAAAAAAAAAAAA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435 L -0.00469 0.01435 C -0.00743 0.00995 -0.01016 0.00602 -0.01263 0.00162 C -0.0142 -0.00092 -0.0155 -0.0037 -0.01706 -0.00625 C -0.02227 -0.01366 -0.02735 -0.02153 -0.03295 -0.02801 C -0.03972 -0.03588 -0.04623 -0.04467 -0.05326 -0.05162 C -0.05599 -0.05417 -0.05886 -0.05625 -0.0612 -0.05949 C -0.06589 -0.06574 -0.06967 -0.07407 -0.07448 -0.07986 C -0.07709 -0.0831 -0.08034 -0.08426 -0.08334 -0.08611 C -0.10053 -0.09745 -0.0948 -0.09421 -0.11146 -0.10023 C -0.12344 -0.10995 -0.1224 -0.10972 -0.13711 -0.11759 C -0.14766 -0.12315 -0.15899 -0.12454 -0.16888 -0.1331 C -0.18191 -0.14467 -0.17566 -0.14097 -0.18737 -0.14583 C -0.19011 -0.14838 -0.19258 -0.15139 -0.19532 -0.15347 C -0.19857 -0.15602 -0.20743 -0.15972 -0.2112 -0.16134 C -0.2323 -0.18287 -0.20196 -0.15162 -0.22357 -0.17546 C -0.22618 -0.17847 -0.22891 -0.18055 -0.23152 -0.18333 C -0.24388 -0.1963 -0.23347 -0.1868 -0.24388 -0.19583 C -0.2448 -0.19792 -0.24545 -0.20046 -0.24649 -0.20231 C -0.24896 -0.20579 -0.25222 -0.20764 -0.25443 -0.21157 L -0.25704 -0.2162 " pathEditMode="relative" ptsTypes="AAAAAAAAAAAAAAAAAAAAA">
                                      <p:cBhvr>
                                        <p:cTn id="16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0.00902 L 0.00807 0.00902 L -0.02891 0.05277 C -0.04857 0.07546 -0.05248 0.07847 -0.07305 0.09976 C -0.078 0.10509 -0.08256 0.11203 -0.08802 0.1155 C -0.09362 0.11921 -0.09948 0.12175 -0.10482 0.12638 C -0.12006 0.13981 -0.12474 0.15115 -0.1392 0.16875 C -0.14519 0.17615 -0.15118 0.18379 -0.15769 0.18912 C -0.1724 0.20115 -0.18776 0.20995 -0.20274 0.2206 C -0.20625 0.22314 -0.20951 0.22708 -0.21329 0.22847 L -0.23099 0.23472 C -0.2362 0.23402 -0.24154 0.23263 -0.24688 0.2331 C -0.24987 0.23333 -0.25261 0.23588 -0.2556 0.23611 C -0.25664 0.23634 -0.25743 0.23495 -0.25834 0.23472 C -0.2586 0.23449 -0.25886 0.23472 -0.25912 0.23472 " pathEditMode="relative" ptsTypes="AAAAAAAAAAAAAAA">
                                      <p:cBhvr>
                                        <p:cTn id="18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1805 L 0.0069 0.01805 C 0.00964 0.01782 0.03802 0.0162 0.04479 0.01481 C 0.04753 0.01412 0.05013 0.01273 0.05274 0.01157 C 0.05834 0.00926 0.0638 0.00602 0.06953 0.00393 C 0.07292 0.00231 0.07656 0.00208 0.08008 0.00069 C 0.08451 -0.00116 0.0888 -0.00371 0.09336 -0.00556 C 0.11576 -0.01505 0.10456 -0.00834 0.12683 -0.01968 C 0.13659 -0.02477 0.1461 -0.03079 0.15599 -0.03542 C 0.19727 -0.05486 0.19154 -0.05232 0.22031 -0.06042 C 0.22331 -0.0625 0.22617 -0.06505 0.22917 -0.06667 C 0.24948 -0.07824 0.23946 -0.06875 0.24948 -0.07917 C 0.25013 -0.08496 0.25013 -0.09098 0.2513 -0.09653 C 0.25196 -0.09977 0.25378 -0.10162 0.25482 -0.1044 C 0.25742 -0.11204 0.25755 -0.11713 0.26094 -0.12315 C 0.26198 -0.125 0.26341 -0.12593 0.26446 -0.12778 C 0.26589 -0.13033 0.2668 -0.13334 0.26797 -0.13565 C 0.27852 -0.15625 0.2681 -0.13287 0.27865 -0.15764 C 0.27956 -0.16343 0.28099 -0.16898 0.28125 -0.175 C 0.28151 -0.17963 0.28073 -0.18426 0.28034 -0.18912 C 0.27852 -0.21482 0.27995 -0.20556 0.27683 -0.22199 C 0.275 -0.24468 0.278 -0.23866 0.27422 -0.24537 " pathEditMode="relative" ptsTypes="AAAAAAAAAAAAAAAAAAAAAA">
                                      <p:cBhvr>
                                        <p:cTn id="2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1597 L 0.00065 0.01597 C 0.00859 0.01829 0.01237 0.01782 0.01914 0.02523 C 0.03593 0.04398 0.01367 0.02593 0.0332 0.04259 C 0.05598 0.06181 0.03151 0.03657 0.05442 0.06458 C 0.06276 0.07477 0.07226 0.08241 0.07994 0.09421 C 0.08411 0.10046 0.08789 0.10764 0.09231 0.1132 C 0.09973 0.12222 0.10846 0.12778 0.11523 0.1382 C 0.13554 0.16991 0.12591 0.15695 0.15403 0.18843 C 0.15846 0.19329 0.16276 0.19838 0.16731 0.20255 C 0.17708 0.21134 0.18723 0.21875 0.19648 0.22917 C 0.22747 0.26458 0.19114 0.22407 0.22031 0.2544 C 0.22929 0.26366 0.23372 0.27014 0.24231 0.27778 C 0.24427 0.27963 0.24648 0.28102 0.24856 0.28264 " pathEditMode="relative" ptsTypes="AAAAAAAAAAAAAA">
                                      <p:cBhvr>
                                        <p:cTn id="22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CAEE6FE-C279-4EC7-9A79-96CA7EAEA404}"/>
</file>

<file path=customXml/itemProps2.xml><?xml version="1.0" encoding="utf-8"?>
<ds:datastoreItem xmlns:ds="http://schemas.openxmlformats.org/officeDocument/2006/customXml" ds:itemID="{3B619C32-039B-4F7C-82B9-1BA12612B43A}"/>
</file>

<file path=customXml/itemProps3.xml><?xml version="1.0" encoding="utf-8"?>
<ds:datastoreItem xmlns:ds="http://schemas.openxmlformats.org/officeDocument/2006/customXml" ds:itemID="{A700F256-035D-4B92-9B9E-A4E5B9C49EBA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16</Words>
  <Application>Microsoft Office PowerPoint</Application>
  <PresentationFormat>Широкий екран</PresentationFormat>
  <Paragraphs>16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beer money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2026-01-06T19:28:40Z</dcterms:created>
  <dcterms:modified xsi:type="dcterms:W3CDTF">2026-01-06T20:10:50Z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