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9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8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0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6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6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4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4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1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5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6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" y="0"/>
            <a:ext cx="12192000" cy="6858000"/>
          </a:xfrm>
          <a:prstGeom prst="rect">
            <a:avLst/>
          </a:prstGeom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630" y="3472061"/>
            <a:ext cx="2777634" cy="277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055" y="3520156"/>
            <a:ext cx="2774740" cy="27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225147" y="288000"/>
            <a:ext cx="2871647" cy="2871647"/>
            <a:chOff x="7369995" y="917128"/>
            <a:chExt cx="2871647" cy="287164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995" y="917128"/>
              <a:ext cx="2871647" cy="287164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295" y="1798496"/>
              <a:ext cx="1159497" cy="1159497"/>
            </a:xfrm>
            <a:prstGeom prst="rect">
              <a:avLst/>
            </a:prstGeom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35" y="3428544"/>
            <a:ext cx="2823585" cy="28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294134" y="352222"/>
            <a:ext cx="2736304" cy="2736304"/>
            <a:chOff x="8389968" y="2892914"/>
            <a:chExt cx="2736304" cy="2736304"/>
          </a:xfrm>
        </p:grpSpPr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9968" y="2892914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97737" y="3697938"/>
              <a:ext cx="1246603" cy="1246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3290773" y="352222"/>
            <a:ext cx="2736304" cy="2736304"/>
            <a:chOff x="7037252" y="76336"/>
            <a:chExt cx="2736304" cy="2736304"/>
          </a:xfrm>
        </p:grpSpPr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37252" y="76336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6106" y="703613"/>
              <a:ext cx="1487298" cy="148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311683" y="325679"/>
            <a:ext cx="2736304" cy="2736304"/>
            <a:chOff x="-172088" y="2803296"/>
            <a:chExt cx="2736304" cy="2736304"/>
          </a:xfrm>
        </p:grpSpPr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72088" y="2803296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595" y="3496466"/>
              <a:ext cx="1468194" cy="1468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62142" y="371630"/>
            <a:ext cx="2736304" cy="2736304"/>
            <a:chOff x="1769661" y="793043"/>
            <a:chExt cx="2736304" cy="2736304"/>
          </a:xfrm>
        </p:grpSpPr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9661" y="793043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2390" y="1621874"/>
              <a:ext cx="1298416" cy="129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64658"/>
              </p:ext>
            </p:extLst>
          </p:nvPr>
        </p:nvGraphicFramePr>
        <p:xfrm>
          <a:off x="1135362" y="6361479"/>
          <a:ext cx="1152129" cy="375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29313"/>
              </p:ext>
            </p:extLst>
          </p:nvPr>
        </p:nvGraphicFramePr>
        <p:xfrm>
          <a:off x="4039360" y="6348935"/>
          <a:ext cx="1152129" cy="375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878499"/>
              </p:ext>
            </p:extLst>
          </p:nvPr>
        </p:nvGraphicFramePr>
        <p:xfrm>
          <a:off x="6920382" y="6323847"/>
          <a:ext cx="1152129" cy="400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9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327312" y="371630"/>
            <a:ext cx="2736304" cy="2736304"/>
            <a:chOff x="5172339" y="911214"/>
            <a:chExt cx="2736304" cy="2736304"/>
          </a:xfrm>
        </p:grpSpPr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2339" y="911214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69329" y="1720746"/>
              <a:ext cx="1084665" cy="108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280200" y="396444"/>
            <a:ext cx="2736304" cy="2736304"/>
            <a:chOff x="2737658" y="761457"/>
            <a:chExt cx="2736304" cy="2736304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7658" y="761457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7698" y="1673778"/>
              <a:ext cx="1089960" cy="108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3287158" y="383133"/>
            <a:ext cx="2736304" cy="2746364"/>
            <a:chOff x="7448780" y="916895"/>
            <a:chExt cx="2736304" cy="2746364"/>
          </a:xfrm>
        </p:grpSpPr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8780" y="916895"/>
              <a:ext cx="2736304" cy="27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8033" y="1591877"/>
              <a:ext cx="1420227" cy="14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77" y="3796145"/>
            <a:ext cx="2577739" cy="2577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7" y="121939"/>
            <a:ext cx="1260667" cy="1260667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3272715" y="382080"/>
            <a:ext cx="2736304" cy="2746364"/>
            <a:chOff x="9711285" y="806323"/>
            <a:chExt cx="2736304" cy="2746364"/>
          </a:xfrm>
        </p:grpSpPr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11285" y="806323"/>
              <a:ext cx="2736304" cy="27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69324" y="1560668"/>
              <a:ext cx="1420227" cy="14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3304707" y="375934"/>
            <a:ext cx="2736304" cy="2746364"/>
            <a:chOff x="9761013" y="834942"/>
            <a:chExt cx="2736304" cy="2746364"/>
          </a:xfrm>
        </p:grpSpPr>
        <p:pic>
          <p:nvPicPr>
            <p:cNvPr id="43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61013" y="834942"/>
              <a:ext cx="2736304" cy="27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69324" y="1560668"/>
              <a:ext cx="1420227" cy="14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1169" y="187054"/>
            <a:ext cx="5749857" cy="57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27578 0.43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29349 0.45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4961 0.4826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31093 0.434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5416 0.4407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2961 0.4333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05586 0.45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19206 0.4548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20417 0.4668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21758 0.4796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F895CFA-7BBA-4219-939B-B42C27A483B6}"/>
</file>

<file path=customXml/itemProps2.xml><?xml version="1.0" encoding="utf-8"?>
<ds:datastoreItem xmlns:ds="http://schemas.openxmlformats.org/officeDocument/2006/customXml" ds:itemID="{1F1648EB-16F8-48A5-A7D9-2F9B14C60E11}"/>
</file>

<file path=customXml/itemProps3.xml><?xml version="1.0" encoding="utf-8"?>
<ds:datastoreItem xmlns:ds="http://schemas.openxmlformats.org/officeDocument/2006/customXml" ds:itemID="{7D71BFC1-3FEB-4BDC-8680-C029693AF2D6}"/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37</cp:revision>
  <dcterms:created xsi:type="dcterms:W3CDTF">2025-12-17T11:55:50Z</dcterms:created>
  <dcterms:modified xsi:type="dcterms:W3CDTF">2026-01-05T13:28:34Z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