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1670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FFEC-A4E6-657C-56B4-FAC8DA88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5FC8F-3FE3-75F2-598D-8294DD9B9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18816-09B1-9D0E-C1C2-233D52C4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DE869-C845-DB28-6EFE-0C36C16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97D9C-93F8-BA7C-107B-46C95F9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54C2-B417-7C43-DEAE-AE45448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58BFB-FE4C-3A3C-7F06-38429DCB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A2D1F-A2EF-427C-7BF1-59585E93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4C72F-130F-B97D-DD5C-42836549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205A8-558A-924C-70BA-67070430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9321A9-7C7E-51E0-8BDC-36353C70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B322B-5AF7-42DA-ECA9-6CAF4D404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754F8-38AE-5EAA-85FE-C2E0D7DE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EEDC6-E323-A453-ABB6-D1B987DE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33CCB-97A0-766A-3A50-8C08447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3D79-B986-5CB0-EE22-E882BF9B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73AF0-71A8-FE68-08DA-261C0AA7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5B6EF-02BE-BB18-B177-2A9050F3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CCEBB-BF15-F4C3-4FB2-3A1E91EF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C1FE8-FBC6-A7A3-C24E-B9FCC771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1E820-3421-C785-9B7B-7FEDABE7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3E98A-2381-917B-FA09-33C7565A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03224-0A90-E72D-8E30-8DC0ED12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B2FBA-0091-B00A-1565-AC97783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3D32D-8AF4-3712-2685-102CFAD2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919F8-36F7-FA0F-A27F-F4F1D0AE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4D1E8-A799-379E-F5FE-D2F30099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CAEA-3F1B-1F07-23A2-324049681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DDE30-74B6-7718-489E-CD8B602B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A6EFD-415B-D2A3-2309-5FA5FE5B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53817-7593-C5A5-163D-B712E03D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7EF57-E84A-ECE2-6129-B8D46E32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D7BD-8562-5FD9-DD90-19165002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21A94-0396-9F7E-B003-7A9B5B500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2ECAE-56DE-0A40-AE8B-2BF2E4D3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7DEDFF-51B5-39BD-5787-14C25DC4E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8F508A-0CB6-B9B9-B324-4093556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DFBE90-1E34-28BA-8904-B22CCB9F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B1159-C744-5C88-E443-7A516EF0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8780E-0D5E-3383-20DB-AD9D96C8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58E895-65F1-25EA-B75F-E8CD57D4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FB1E7-286C-45B7-98A4-5F539026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CF49F-BA4C-7A50-C067-2E9C4D54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19F0E3-22E6-8FDC-81EC-DE67E22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905DA2-5135-FB3E-3380-5D145530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EAB72E-67C3-E362-39A7-371EBC3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5AEE-031A-DA8A-0AAA-75CEAA63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A58F-4D55-10B2-DF58-6D6CDC22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B68A5-A2C1-038C-CCB2-7A9A49E95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4D2D5-DB45-D5B1-3C06-85CF6C93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57B5-4C9F-3E6F-1238-2D3BA8CA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6EAB0-C81B-DE15-8E5C-C84F90BE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CF9C-0726-8366-FAFA-65F90C9B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16E2E-905D-0C4D-8AC5-42EEBCAF0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AE9FC-270B-1063-F523-EB410AED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9C51C-A484-8611-1AAC-39F51FAA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B2CEC-9E5D-D2F5-292E-BBF8DF1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2ACBF-5E75-5F03-F29C-2C327E36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380-406F-0B4E-1F1E-F2D72B3F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FE522-59C7-9416-418D-D328FF24A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BD145-EF99-24CF-C464-06ED3BE3E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8C44-FB26-4D96-B9EF-CF13D9645C96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6E968-EB60-4E79-3C28-E3197154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22CC6-AEBA-8814-983F-D4185B48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2" y="-6891"/>
            <a:ext cx="12344398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184537" y="98020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4188955" y="2771500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2602962" y="3780366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2" y="7449"/>
            <a:ext cx="944954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7060" y="1204147"/>
            <a:ext cx="3717888" cy="3784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9109"/>
          <a:stretch>
            <a:fillRect/>
          </a:stretch>
        </p:blipFill>
        <p:spPr>
          <a:xfrm rot="17669200">
            <a:off x="5221516" y="2185965"/>
            <a:ext cx="2945000" cy="1694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2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07006">
            <a:off x="4345168" y="1367600"/>
            <a:ext cx="1428366" cy="18259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-1107273" y="980201"/>
            <a:ext cx="6230119" cy="7608740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678979" y="1198543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94079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1991368" y="2536834"/>
            <a:ext cx="1213209" cy="1323439"/>
            <a:chOff x="3255889" y="1429751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50905" y="1429751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340199" y="3803115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1980080" y="1210018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328631" y="1187705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88355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04624" y="2498131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2172" y="68212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608368" y="5131736"/>
            <a:ext cx="1213209" cy="1332829"/>
            <a:chOff x="7432220" y="3652324"/>
            <a:chExt cx="1213209" cy="133282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6408" y="3661714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631234" y="3828056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321045" y="2530766"/>
            <a:ext cx="1213209" cy="1323439"/>
            <a:chOff x="7413782" y="2348115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2751" y="2348115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638993" y="5129724"/>
            <a:ext cx="1213209" cy="1343864"/>
            <a:chOff x="4731730" y="4947073"/>
            <a:chExt cx="1213209" cy="134386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42664" y="4967498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001832" y="5106585"/>
            <a:ext cx="1213209" cy="1338528"/>
            <a:chOff x="749013" y="4963486"/>
            <a:chExt cx="1213209" cy="1338528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0618" y="4978575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320689" y="3860273"/>
            <a:ext cx="1213209" cy="1323439"/>
            <a:chOff x="4726838" y="3663451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00018" y="3663451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5971948" y="5143919"/>
            <a:ext cx="1213209" cy="1345211"/>
            <a:chOff x="7384273" y="4947072"/>
            <a:chExt cx="1213209" cy="1345211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67208" y="4968844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4621488" y="1264214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264988" y="1205496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5917487" y="1223242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636203" y="2499729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290472" y="2546681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5943689" y="2489398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024841" y="3780684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650212" y="3840601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5955080" y="3701623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322328" y="5068650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7327568" y="5075463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2797" y="4611410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0324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3092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66085" y="2004572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4730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9928" y="464619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3046" y="45678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986" y="3287119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250" y="2196658"/>
            <a:ext cx="3015758" cy="3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0495 0.2629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7786 0.18333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43A583-522C-4F9A-952D-B7FE752901B8}"/>
</file>

<file path=customXml/itemProps2.xml><?xml version="1.0" encoding="utf-8"?>
<ds:datastoreItem xmlns:ds="http://schemas.openxmlformats.org/officeDocument/2006/customXml" ds:itemID="{E47F55EB-2F2D-4EEC-B9EC-3601D0C74376}"/>
</file>

<file path=customXml/itemProps3.xml><?xml version="1.0" encoding="utf-8"?>
<ds:datastoreItem xmlns:ds="http://schemas.openxmlformats.org/officeDocument/2006/customXml" ds:itemID="{828F11D6-A986-42FF-BE92-F99D7F87E12C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2026-01-06T19:31:51Z</dcterms:created>
  <dcterms:modified xsi:type="dcterms:W3CDTF">2026-01-06T19:54:59Z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