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4E6F-8BA2-7748-3971-4644424FE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AC23C-BDE7-CD57-B541-B9D06164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BA3A-D292-116B-78B0-46439732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67CE4-34EE-BA22-1AFC-BEA73AAA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4092B-E38F-F335-6636-50940EA6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2C84-5A85-5792-3D20-A6B5A338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55724-9881-7240-B05A-15F138F5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3A305-C4ED-F5CA-566D-5747D33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163B3-0DBB-946C-88E2-77E3F8F6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04217-3A2C-B906-9039-662CC62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815AF5-9656-15FF-ABB0-964DAF6B2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6F895-1DD0-380A-8BE4-744AEBD2B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45570-5F2D-8C8D-1B04-9064E84A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A42BC-A54F-B8DC-02D9-8AB4950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7E9E4-8E57-B09B-7191-0CC97CF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3DF16-B673-C59E-F6CF-A2068694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0732-BF60-13C5-72D2-BB9D38F6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7C4FA-8258-82AD-6BBE-CA106B56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B4564-5E19-D24E-C84C-BE731CC7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5B69E-1C10-C1DD-EAB4-89BA9AB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F47EE-91F9-DA6A-C3F2-D7F24E2E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44A7A-BF3D-41AE-19FF-159F0911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AB2CF-42C2-A6AF-7451-61E298F0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6832-E7EC-24F9-0FF0-9C184622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27917-3ED2-BA0E-8522-FF76DC0E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FB96C-8F30-50FE-81F3-AA680AB5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90F3-1945-C418-F40C-788A710D2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6B9CB-66C0-B929-A975-3403EEDA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54F0-CC60-7A4B-28BB-7FF2820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2F5D8-B6D8-1E91-073D-F128E707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15432-9183-8539-1712-2BE2610F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96D4F-90B7-C68A-7A5C-CC25BF0A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79BB3-5300-1ED3-BEF6-1F48347E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31286-D97F-6194-1446-6C29BCEB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EB6F1D-9B06-85E3-2F0A-35C52721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FDAFD-564F-0BF8-BBA9-358B1D061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5C0AD-12C8-3669-20BC-7580B84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1ACE4-3891-F590-860E-5797E63D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955743-3074-2BE9-3292-C9335098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5C49-A3BC-CD65-2547-5DCD0A8B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79D59-88B5-78D0-A5FB-9DF7A12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799299-C4B7-A4E3-FF46-D438BA5F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44EC0C-89EA-9856-9BCB-83D96C5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855120-A31C-B8FC-7C15-F01CC504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AEE029-38E9-8E65-8094-8C345F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20CB2-58BD-72D9-C2C6-6CFA29E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01E9-141B-72A8-60EA-FDC44419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4779-3EBF-24AD-E018-F7192D64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1505E-EB9D-216F-74B0-50BF1FFE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0E3CF-FE20-8BA7-DD4D-B03D1315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6664-CAFA-7E5C-1AE8-389E540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0CDF-75C5-E670-6D85-A456469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FDE1-68D0-AC23-0B56-6E597D78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716F9-E553-7A41-D666-6EED85601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814DE-36EC-D099-B035-FD165A1B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CDC01-1B42-B1A3-E4E5-FE4B04EC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5B0870-64C5-0EF7-5F01-1C11ECC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1B8DA-0D3A-A553-76FC-64292550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F013-DCDC-4F4B-90B7-1846EA8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6FD78-D5E8-8F46-D00E-82B0F8F8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246C-4AF7-8FCE-3D4F-8A24AA3F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0B061-70F3-36DC-A525-2B3F928E2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BA4CD-C7C2-5EEF-26AA-4E38290C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3" y="-6891"/>
            <a:ext cx="12344400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184537" y="98020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4188955" y="2771500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2659653" y="3608898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12" y="7449"/>
            <a:ext cx="1037522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707" y="1204147"/>
            <a:ext cx="3748594" cy="3784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4760" y="1561808"/>
            <a:ext cx="2945000" cy="294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2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890" y="1409903"/>
            <a:ext cx="1553927" cy="1480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-776179" y="1751108"/>
            <a:ext cx="5092227" cy="62190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03930" y="1155725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016319" y="2458775"/>
            <a:ext cx="1213209" cy="1323439"/>
            <a:chOff x="3255889" y="1394510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22753" y="1394510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675989" y="5032962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05031" y="1167200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3325161" y="1177778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076583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29575" y="245531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8110" y="68214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344814" y="3778733"/>
            <a:ext cx="1213209" cy="1323439"/>
            <a:chOff x="7413781" y="3621840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97032" y="3621840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656185" y="3785238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345996" y="2450612"/>
            <a:ext cx="1213209" cy="1323439"/>
            <a:chOff x="7413782" y="2310779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95345" y="2310779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663944" y="5016253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026783" y="5025832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345640" y="3779880"/>
            <a:ext cx="1213209" cy="1323439"/>
            <a:chOff x="4726838" y="3625876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07981" y="3625876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16487" y="5033243"/>
            <a:ext cx="1213209" cy="1323439"/>
            <a:chOff x="7384273" y="4893410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38348" y="4893410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7334539" y="1167200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642037" y="1149266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5942438" y="118042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661154" y="245691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315423" y="2503863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5968640" y="2446580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049792" y="3737866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675163" y="379778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5980031" y="3658805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347279" y="502583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5990215" y="5032962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6335" y="455750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0324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3092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656" y="1894621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4730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54454" y="453937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15141" y="3231859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986" y="3287119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7085" y="2127072"/>
            <a:ext cx="3015758" cy="31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3007 0.2578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3829 -0.1169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38919 0.39213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D03B89-7EED-4D92-8829-A4975F676191}"/>
</file>

<file path=customXml/itemProps2.xml><?xml version="1.0" encoding="utf-8"?>
<ds:datastoreItem xmlns:ds="http://schemas.openxmlformats.org/officeDocument/2006/customXml" ds:itemID="{CDFBF504-AB5F-48DA-B1FF-998E16904F23}"/>
</file>

<file path=customXml/itemProps3.xml><?xml version="1.0" encoding="utf-8"?>
<ds:datastoreItem xmlns:ds="http://schemas.openxmlformats.org/officeDocument/2006/customXml" ds:itemID="{AF7B6F6D-832D-4343-B54D-D6B318168288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2026-01-06T18:57:48Z</dcterms:created>
  <dcterms:modified xsi:type="dcterms:W3CDTF">2026-01-06T19:26:29Z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