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6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9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4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5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7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8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7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3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EF70-45C1-4B2A-A240-6FC8E99A9A15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5C12-ED4B-4909-B03B-3A05CE72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088" y="3702895"/>
            <a:ext cx="2047461" cy="2047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52" y="2071903"/>
            <a:ext cx="1676400" cy="1606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4" y="504764"/>
            <a:ext cx="1871496" cy="19178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87" y="563980"/>
            <a:ext cx="1858617" cy="18586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02" y="1693243"/>
            <a:ext cx="1985210" cy="19852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59" y="3518620"/>
            <a:ext cx="2729629" cy="2729629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8" y="5865944"/>
            <a:ext cx="842252" cy="7646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25" y="4341005"/>
            <a:ext cx="1991834" cy="2061381"/>
          </a:xfrm>
          <a:prstGeom prst="rect">
            <a:avLst/>
          </a:prstGeom>
          <a:noFill/>
        </p:spPr>
      </p:pic>
      <p:pic>
        <p:nvPicPr>
          <p:cNvPr id="15" name="vecteezy_15-seconds-countdown-timer-countdown-timer-15-second-15_290928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3"/>
          <a:srcRect l="21837" r="19225"/>
          <a:stretch/>
        </p:blipFill>
        <p:spPr>
          <a:xfrm>
            <a:off x="514088" y="433243"/>
            <a:ext cx="1320242" cy="126000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9474997" y="3783720"/>
            <a:ext cx="2276700" cy="2276700"/>
            <a:chOff x="9387149" y="3625771"/>
            <a:chExt cx="2276700" cy="2276700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149" y="3625771"/>
              <a:ext cx="2276700" cy="22767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207" y="4955887"/>
              <a:ext cx="946584" cy="94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9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C5AAD3-66DF-4A49-A0E4-E72823447ADF}"/>
</file>

<file path=customXml/itemProps2.xml><?xml version="1.0" encoding="utf-8"?>
<ds:datastoreItem xmlns:ds="http://schemas.openxmlformats.org/officeDocument/2006/customXml" ds:itemID="{A0D84B0B-C6DF-4A31-9FA9-FB6022ED0A75}"/>
</file>

<file path=customXml/itemProps3.xml><?xml version="1.0" encoding="utf-8"?>
<ds:datastoreItem xmlns:ds="http://schemas.openxmlformats.org/officeDocument/2006/customXml" ds:itemID="{050D2E35-421F-47ED-8BD0-DCD8578F97AD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2026-01-06T18:44:09Z</dcterms:created>
  <dcterms:modified xsi:type="dcterms:W3CDTF">2026-01-06T19:07:08Z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