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4"/>
  </p:sldMasterIdLst>
  <p:notesMasterIdLst>
    <p:notesMasterId r:id="rId6"/>
  </p:notesMasterIdLst>
  <p:sldIdLst>
    <p:sldId id="260" r:id="rId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7E1CD41-C33F-33B4-03F1-CCE9B0C25E23}" v="6" dt="2025-12-28T20:33:59.1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3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BD942F-3735-7E93-94DD-FBB01B29C3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6" y="-5183"/>
            <a:ext cx="12179374" cy="6858000"/>
          </a:xfrm>
          <a:prstGeom prst="rect">
            <a:avLst/>
          </a:prstGeom>
        </p:spPr>
      </p:pic>
      <p:sp>
        <p:nvSpPr>
          <p:cNvPr id="190" name="Google Shape;190;p17"/>
          <p:cNvSpPr>
            <a:spLocks noChangeAspect="1"/>
          </p:cNvSpPr>
          <p:nvPr/>
        </p:nvSpPr>
        <p:spPr>
          <a:xfrm>
            <a:off x="5518777" y="122638"/>
            <a:ext cx="1584000" cy="1577772"/>
          </a:xfrm>
          <a:prstGeom prst="roundRect">
            <a:avLst>
              <a:gd name="adj" fmla="val 16667"/>
            </a:avLst>
          </a:prstGeom>
          <a:blipFill>
            <a:blip r:embed="rId4">
              <a:alphaModFix amt="98000"/>
            </a:blip>
            <a:stretch>
              <a:fillRect/>
            </a:stretch>
          </a:blip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400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220" name="Google Shape;220;p17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5487523" y="72085"/>
            <a:ext cx="1650781" cy="1687635"/>
          </a:xfrm>
          <a:prstGeom prst="rect">
            <a:avLst/>
          </a:prstGeom>
          <a:blipFill>
            <a:blip r:embed="rId6">
              <a:alphaModFix amt="98000"/>
            </a:blip>
            <a:stretch>
              <a:fillRect/>
            </a:stretch>
          </a:blipFill>
          <a:ln w="19050">
            <a:solidFill>
              <a:schemeClr val="accent1"/>
            </a:solidFill>
          </a:ln>
        </p:spPr>
      </p:pic>
      <p:sp>
        <p:nvSpPr>
          <p:cNvPr id="10" name="Google Shape;190;p17">
            <a:extLst>
              <a:ext uri="{FF2B5EF4-FFF2-40B4-BE49-F238E27FC236}">
                <a16:creationId xmlns:a16="http://schemas.microsoft.com/office/drawing/2014/main" id="{E176DACA-FD15-426E-F21C-CD5E52BECF2A}"/>
              </a:ext>
            </a:extLst>
          </p:cNvPr>
          <p:cNvSpPr>
            <a:spLocks noChangeAspect="1"/>
          </p:cNvSpPr>
          <p:nvPr/>
        </p:nvSpPr>
        <p:spPr>
          <a:xfrm>
            <a:off x="7187230" y="122638"/>
            <a:ext cx="1584000" cy="1577772"/>
          </a:xfrm>
          <a:prstGeom prst="roundRect">
            <a:avLst>
              <a:gd name="adj" fmla="val 16667"/>
            </a:avLst>
          </a:prstGeom>
          <a:blipFill>
            <a:blip r:embed="rId7">
              <a:alphaModFix amt="98000"/>
            </a:blip>
            <a:stretch>
              <a:fillRect/>
            </a:stretch>
          </a:blip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400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90;p17">
            <a:extLst>
              <a:ext uri="{FF2B5EF4-FFF2-40B4-BE49-F238E27FC236}">
                <a16:creationId xmlns:a16="http://schemas.microsoft.com/office/drawing/2014/main" id="{4ADBAD38-4CAD-65DC-73EF-ED106ACFB282}"/>
              </a:ext>
            </a:extLst>
          </p:cNvPr>
          <p:cNvSpPr>
            <a:spLocks noChangeAspect="1"/>
          </p:cNvSpPr>
          <p:nvPr/>
        </p:nvSpPr>
        <p:spPr>
          <a:xfrm>
            <a:off x="8855683" y="122638"/>
            <a:ext cx="1584000" cy="1577772"/>
          </a:xfrm>
          <a:prstGeom prst="roundRect">
            <a:avLst>
              <a:gd name="adj" fmla="val 16667"/>
            </a:avLst>
          </a:prstGeom>
          <a:blipFill>
            <a:blip r:embed="rId8">
              <a:alphaModFix amt="98000"/>
            </a:blip>
            <a:stretch>
              <a:fillRect/>
            </a:stretch>
          </a:blip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400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90;p17">
            <a:extLst>
              <a:ext uri="{FF2B5EF4-FFF2-40B4-BE49-F238E27FC236}">
                <a16:creationId xmlns:a16="http://schemas.microsoft.com/office/drawing/2014/main" id="{9F50923D-1559-2EC5-49DD-32D8D893D7BD}"/>
              </a:ext>
            </a:extLst>
          </p:cNvPr>
          <p:cNvSpPr>
            <a:spLocks noChangeAspect="1"/>
          </p:cNvSpPr>
          <p:nvPr/>
        </p:nvSpPr>
        <p:spPr>
          <a:xfrm>
            <a:off x="3850324" y="122638"/>
            <a:ext cx="1584000" cy="1577772"/>
          </a:xfrm>
          <a:prstGeom prst="roundRect">
            <a:avLst>
              <a:gd name="adj" fmla="val 16667"/>
            </a:avLst>
          </a:prstGeom>
          <a:blipFill dpi="0" rotWithShape="1">
            <a:blip r:embed="rId9">
              <a:alphaModFix amt="98000"/>
            </a:blip>
            <a:srcRect/>
            <a:stretch>
              <a:fillRect/>
            </a:stretch>
          </a:blip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90;p17">
            <a:extLst>
              <a:ext uri="{FF2B5EF4-FFF2-40B4-BE49-F238E27FC236}">
                <a16:creationId xmlns:a16="http://schemas.microsoft.com/office/drawing/2014/main" id="{4F5448B3-9158-2275-52ED-3E0579208F89}"/>
              </a:ext>
            </a:extLst>
          </p:cNvPr>
          <p:cNvSpPr>
            <a:spLocks noChangeAspect="1"/>
          </p:cNvSpPr>
          <p:nvPr/>
        </p:nvSpPr>
        <p:spPr>
          <a:xfrm>
            <a:off x="5518777" y="1788460"/>
            <a:ext cx="1584000" cy="1577772"/>
          </a:xfrm>
          <a:prstGeom prst="roundRect">
            <a:avLst>
              <a:gd name="adj" fmla="val 16667"/>
            </a:avLst>
          </a:prstGeom>
          <a:blipFill>
            <a:blip r:embed="rId10">
              <a:alphaModFix amt="98000"/>
            </a:blip>
            <a:stretch>
              <a:fillRect/>
            </a:stretch>
          </a:blip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400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90;p17">
            <a:extLst>
              <a:ext uri="{FF2B5EF4-FFF2-40B4-BE49-F238E27FC236}">
                <a16:creationId xmlns:a16="http://schemas.microsoft.com/office/drawing/2014/main" id="{0EC4A65E-0317-8FCA-1438-AEB3966B4CB7}"/>
              </a:ext>
            </a:extLst>
          </p:cNvPr>
          <p:cNvSpPr>
            <a:spLocks noChangeAspect="1"/>
          </p:cNvSpPr>
          <p:nvPr/>
        </p:nvSpPr>
        <p:spPr>
          <a:xfrm>
            <a:off x="7187230" y="1788460"/>
            <a:ext cx="1584000" cy="1577772"/>
          </a:xfrm>
          <a:prstGeom prst="roundRect">
            <a:avLst>
              <a:gd name="adj" fmla="val 16667"/>
            </a:avLst>
          </a:prstGeom>
          <a:blipFill>
            <a:blip r:embed="rId11">
              <a:alphaModFix amt="98000"/>
            </a:blip>
            <a:stretch>
              <a:fillRect/>
            </a:stretch>
          </a:blip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400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90;p17">
            <a:extLst>
              <a:ext uri="{FF2B5EF4-FFF2-40B4-BE49-F238E27FC236}">
                <a16:creationId xmlns:a16="http://schemas.microsoft.com/office/drawing/2014/main" id="{C058680C-AC7A-3B7D-3E85-6C99DA6CE6FD}"/>
              </a:ext>
            </a:extLst>
          </p:cNvPr>
          <p:cNvSpPr>
            <a:spLocks noChangeAspect="1"/>
          </p:cNvSpPr>
          <p:nvPr/>
        </p:nvSpPr>
        <p:spPr>
          <a:xfrm>
            <a:off x="8855683" y="1788460"/>
            <a:ext cx="1584000" cy="1577772"/>
          </a:xfrm>
          <a:prstGeom prst="roundRect">
            <a:avLst>
              <a:gd name="adj" fmla="val 16667"/>
            </a:avLst>
          </a:prstGeom>
          <a:blipFill>
            <a:blip r:embed="rId7">
              <a:alphaModFix amt="98000"/>
            </a:blip>
            <a:stretch>
              <a:fillRect/>
            </a:stretch>
          </a:blip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400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90;p17">
            <a:extLst>
              <a:ext uri="{FF2B5EF4-FFF2-40B4-BE49-F238E27FC236}">
                <a16:creationId xmlns:a16="http://schemas.microsoft.com/office/drawing/2014/main" id="{F1223A74-5D70-AD23-3AE4-EA8BC5D874FC}"/>
              </a:ext>
            </a:extLst>
          </p:cNvPr>
          <p:cNvSpPr>
            <a:spLocks noChangeAspect="1"/>
          </p:cNvSpPr>
          <p:nvPr/>
        </p:nvSpPr>
        <p:spPr>
          <a:xfrm>
            <a:off x="3850324" y="1788460"/>
            <a:ext cx="1584000" cy="1577772"/>
          </a:xfrm>
          <a:prstGeom prst="roundRect">
            <a:avLst>
              <a:gd name="adj" fmla="val 16667"/>
            </a:avLst>
          </a:prstGeom>
          <a:blipFill>
            <a:blip r:embed="rId6">
              <a:alphaModFix amt="98000"/>
            </a:blip>
            <a:stretch>
              <a:fillRect/>
            </a:stretch>
          </a:blip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400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90;p17">
            <a:extLst>
              <a:ext uri="{FF2B5EF4-FFF2-40B4-BE49-F238E27FC236}">
                <a16:creationId xmlns:a16="http://schemas.microsoft.com/office/drawing/2014/main" id="{C0EBA8E2-CFA9-47C1-3B35-210319D28E26}"/>
              </a:ext>
            </a:extLst>
          </p:cNvPr>
          <p:cNvSpPr>
            <a:spLocks noChangeAspect="1"/>
          </p:cNvSpPr>
          <p:nvPr/>
        </p:nvSpPr>
        <p:spPr>
          <a:xfrm>
            <a:off x="5518777" y="3427444"/>
            <a:ext cx="1584000" cy="1577772"/>
          </a:xfrm>
          <a:prstGeom prst="roundRect">
            <a:avLst>
              <a:gd name="adj" fmla="val 16667"/>
            </a:avLst>
          </a:prstGeom>
          <a:blipFill>
            <a:blip r:embed="rId12">
              <a:alphaModFix amt="98000"/>
            </a:blip>
            <a:stretch>
              <a:fillRect/>
            </a:stretch>
          </a:blip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400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90;p17">
            <a:extLst>
              <a:ext uri="{FF2B5EF4-FFF2-40B4-BE49-F238E27FC236}">
                <a16:creationId xmlns:a16="http://schemas.microsoft.com/office/drawing/2014/main" id="{2CA99C05-6319-AFAD-7C64-5776385AEE9D}"/>
              </a:ext>
            </a:extLst>
          </p:cNvPr>
          <p:cNvSpPr>
            <a:spLocks noChangeAspect="1"/>
          </p:cNvSpPr>
          <p:nvPr/>
        </p:nvSpPr>
        <p:spPr>
          <a:xfrm>
            <a:off x="7187230" y="3427444"/>
            <a:ext cx="1584000" cy="1577772"/>
          </a:xfrm>
          <a:prstGeom prst="roundRect">
            <a:avLst>
              <a:gd name="adj" fmla="val 16667"/>
            </a:avLst>
          </a:prstGeom>
          <a:blipFill>
            <a:blip r:embed="rId13">
              <a:alphaModFix amt="98000"/>
            </a:blip>
            <a:stretch>
              <a:fillRect/>
            </a:stretch>
          </a:blip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400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0;p17">
            <a:extLst>
              <a:ext uri="{FF2B5EF4-FFF2-40B4-BE49-F238E27FC236}">
                <a16:creationId xmlns:a16="http://schemas.microsoft.com/office/drawing/2014/main" id="{5753545E-5B53-B48C-021F-6068513E2632}"/>
              </a:ext>
            </a:extLst>
          </p:cNvPr>
          <p:cNvSpPr>
            <a:spLocks noChangeAspect="1"/>
          </p:cNvSpPr>
          <p:nvPr/>
        </p:nvSpPr>
        <p:spPr>
          <a:xfrm>
            <a:off x="8855683" y="3427444"/>
            <a:ext cx="1584000" cy="1577772"/>
          </a:xfrm>
          <a:prstGeom prst="roundRect">
            <a:avLst>
              <a:gd name="adj" fmla="val 16667"/>
            </a:avLst>
          </a:prstGeom>
          <a:blipFill>
            <a:blip r:embed="rId14">
              <a:alphaModFix amt="98000"/>
            </a:blip>
            <a:stretch>
              <a:fillRect/>
            </a:stretch>
          </a:blip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400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190;p17">
            <a:extLst>
              <a:ext uri="{FF2B5EF4-FFF2-40B4-BE49-F238E27FC236}">
                <a16:creationId xmlns:a16="http://schemas.microsoft.com/office/drawing/2014/main" id="{E4E60DD1-5741-1286-6D80-1B7696DE01FD}"/>
              </a:ext>
            </a:extLst>
          </p:cNvPr>
          <p:cNvSpPr>
            <a:spLocks noChangeAspect="1"/>
          </p:cNvSpPr>
          <p:nvPr/>
        </p:nvSpPr>
        <p:spPr>
          <a:xfrm>
            <a:off x="3850324" y="3423817"/>
            <a:ext cx="1584000" cy="1577772"/>
          </a:xfrm>
          <a:prstGeom prst="roundRect">
            <a:avLst>
              <a:gd name="adj" fmla="val 16667"/>
            </a:avLst>
          </a:prstGeom>
          <a:blipFill>
            <a:blip r:embed="rId15">
              <a:alphaModFix amt="98000"/>
            </a:blip>
            <a:stretch>
              <a:fillRect/>
            </a:stretch>
          </a:blip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400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90;p17">
            <a:extLst>
              <a:ext uri="{FF2B5EF4-FFF2-40B4-BE49-F238E27FC236}">
                <a16:creationId xmlns:a16="http://schemas.microsoft.com/office/drawing/2014/main" id="{C1DCB755-31E7-70E8-91EE-133DB649EE95}"/>
              </a:ext>
            </a:extLst>
          </p:cNvPr>
          <p:cNvSpPr>
            <a:spLocks noChangeAspect="1"/>
          </p:cNvSpPr>
          <p:nvPr/>
        </p:nvSpPr>
        <p:spPr>
          <a:xfrm>
            <a:off x="5518777" y="5066428"/>
            <a:ext cx="1584000" cy="1577772"/>
          </a:xfrm>
          <a:prstGeom prst="roundRect">
            <a:avLst>
              <a:gd name="adj" fmla="val 16667"/>
            </a:avLst>
          </a:prstGeom>
          <a:blipFill>
            <a:blip r:embed="rId16">
              <a:alphaModFix amt="98000"/>
            </a:blip>
            <a:stretch>
              <a:fillRect/>
            </a:stretch>
          </a:blip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400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90;p17">
            <a:extLst>
              <a:ext uri="{FF2B5EF4-FFF2-40B4-BE49-F238E27FC236}">
                <a16:creationId xmlns:a16="http://schemas.microsoft.com/office/drawing/2014/main" id="{C2D0DC53-29A5-518E-6921-1347B880671F}"/>
              </a:ext>
            </a:extLst>
          </p:cNvPr>
          <p:cNvSpPr>
            <a:spLocks noChangeAspect="1"/>
          </p:cNvSpPr>
          <p:nvPr/>
        </p:nvSpPr>
        <p:spPr>
          <a:xfrm>
            <a:off x="7187230" y="5066428"/>
            <a:ext cx="1584000" cy="1577772"/>
          </a:xfrm>
          <a:prstGeom prst="roundRect">
            <a:avLst>
              <a:gd name="adj" fmla="val 16667"/>
            </a:avLst>
          </a:prstGeom>
          <a:blipFill>
            <a:blip r:embed="rId8">
              <a:alphaModFix amt="98000"/>
            </a:blip>
            <a:stretch>
              <a:fillRect/>
            </a:stretch>
          </a:blip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400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190;p17">
            <a:extLst>
              <a:ext uri="{FF2B5EF4-FFF2-40B4-BE49-F238E27FC236}">
                <a16:creationId xmlns:a16="http://schemas.microsoft.com/office/drawing/2014/main" id="{076AEBDF-8F62-2129-A3F0-58F8F7B5B588}"/>
              </a:ext>
            </a:extLst>
          </p:cNvPr>
          <p:cNvSpPr>
            <a:spLocks noChangeAspect="1"/>
          </p:cNvSpPr>
          <p:nvPr/>
        </p:nvSpPr>
        <p:spPr>
          <a:xfrm>
            <a:off x="8855683" y="5066428"/>
            <a:ext cx="1584000" cy="1577772"/>
          </a:xfrm>
          <a:prstGeom prst="roundRect">
            <a:avLst>
              <a:gd name="adj" fmla="val 16667"/>
            </a:avLst>
          </a:prstGeom>
          <a:blipFill>
            <a:blip r:embed="rId17">
              <a:alphaModFix amt="98000"/>
            </a:blip>
            <a:stretch>
              <a:fillRect/>
            </a:stretch>
          </a:blip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400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190;p17">
            <a:extLst>
              <a:ext uri="{FF2B5EF4-FFF2-40B4-BE49-F238E27FC236}">
                <a16:creationId xmlns:a16="http://schemas.microsoft.com/office/drawing/2014/main" id="{00E5A991-804C-5649-D28F-DF90D2B1E57A}"/>
              </a:ext>
            </a:extLst>
          </p:cNvPr>
          <p:cNvSpPr>
            <a:spLocks noChangeAspect="1"/>
          </p:cNvSpPr>
          <p:nvPr/>
        </p:nvSpPr>
        <p:spPr>
          <a:xfrm>
            <a:off x="3850324" y="5066428"/>
            <a:ext cx="1584000" cy="1577772"/>
          </a:xfrm>
          <a:prstGeom prst="roundRect">
            <a:avLst>
              <a:gd name="adj" fmla="val 16667"/>
            </a:avLst>
          </a:prstGeom>
          <a:blipFill>
            <a:blip r:embed="rId9">
              <a:alphaModFix amt="98000"/>
            </a:blip>
            <a:stretch>
              <a:fillRect/>
            </a:stretch>
          </a:blip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400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209" name="Google Shape;209;p17"/>
          <p:cNvPicPr>
            <a:picLocks noChangeAspect="1"/>
          </p:cNvPicPr>
          <p:nvPr/>
        </p:nvPicPr>
        <p:blipFill rotWithShape="1">
          <a:blip r:embed="rId5"/>
          <a:stretch/>
        </p:blipFill>
        <p:spPr>
          <a:xfrm>
            <a:off x="3774689" y="78611"/>
            <a:ext cx="1688374" cy="1676884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</p:pic>
      <p:pic>
        <p:nvPicPr>
          <p:cNvPr id="206" name="Google Shape;206;p17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8832207" y="78611"/>
            <a:ext cx="1663185" cy="1658693"/>
          </a:xfrm>
          <a:prstGeom prst="rect">
            <a:avLst/>
          </a:prstGeom>
          <a:blipFill>
            <a:blip r:embed="rId6">
              <a:alphaModFix amt="98000"/>
            </a:blip>
            <a:stretch>
              <a:fillRect/>
            </a:stretch>
          </a:blipFill>
          <a:ln w="19050">
            <a:solidFill>
              <a:schemeClr val="accent1"/>
            </a:solidFill>
          </a:ln>
        </p:spPr>
      </p:pic>
      <p:pic>
        <p:nvPicPr>
          <p:cNvPr id="219" name="Google Shape;219;p17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5500458" y="1775006"/>
            <a:ext cx="1650780" cy="1627040"/>
          </a:xfrm>
          <a:prstGeom prst="rect">
            <a:avLst/>
          </a:prstGeom>
          <a:blipFill>
            <a:blip r:embed="rId6">
              <a:alphaModFix amt="98000"/>
            </a:blip>
            <a:stretch>
              <a:fillRect/>
            </a:stretch>
          </a:blipFill>
          <a:ln w="19050">
            <a:solidFill>
              <a:schemeClr val="accent1"/>
            </a:solidFill>
          </a:ln>
        </p:spPr>
      </p:pic>
      <p:pic>
        <p:nvPicPr>
          <p:cNvPr id="57" name="Google Shape;220;p17">
            <a:extLst>
              <a:ext uri="{FF2B5EF4-FFF2-40B4-BE49-F238E27FC236}">
                <a16:creationId xmlns:a16="http://schemas.microsoft.com/office/drawing/2014/main" id="{8A430CD5-B5C9-2412-419A-8E7B4D700F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3784190" y="1776883"/>
            <a:ext cx="1678873" cy="1650561"/>
          </a:xfrm>
          <a:prstGeom prst="rect">
            <a:avLst/>
          </a:prstGeom>
          <a:blipFill>
            <a:blip r:embed="rId6">
              <a:alphaModFix amt="98000"/>
            </a:blip>
            <a:stretch>
              <a:fillRect/>
            </a:stretch>
          </a:blipFill>
          <a:ln w="19050">
            <a:solidFill>
              <a:schemeClr val="accent1"/>
            </a:solidFill>
          </a:ln>
        </p:spPr>
      </p:pic>
      <p:pic>
        <p:nvPicPr>
          <p:cNvPr id="59" name="Google Shape;220;p17">
            <a:extLst>
              <a:ext uri="{FF2B5EF4-FFF2-40B4-BE49-F238E27FC236}">
                <a16:creationId xmlns:a16="http://schemas.microsoft.com/office/drawing/2014/main" id="{CCEFCB90-6729-E54B-B254-FCD07831F0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3786977" y="5061974"/>
            <a:ext cx="1681245" cy="1652496"/>
          </a:xfrm>
          <a:prstGeom prst="rect">
            <a:avLst/>
          </a:prstGeom>
          <a:blipFill>
            <a:blip r:embed="rId6">
              <a:alphaModFix amt="98000"/>
            </a:blip>
            <a:stretch>
              <a:fillRect/>
            </a:stretch>
          </a:blipFill>
          <a:ln w="19050">
            <a:solidFill>
              <a:schemeClr val="accent1"/>
            </a:solidFill>
          </a:ln>
        </p:spPr>
      </p:pic>
      <p:pic>
        <p:nvPicPr>
          <p:cNvPr id="60" name="Google Shape;206;p17">
            <a:extLst>
              <a:ext uri="{FF2B5EF4-FFF2-40B4-BE49-F238E27FC236}">
                <a16:creationId xmlns:a16="http://schemas.microsoft.com/office/drawing/2014/main" id="{46FB8BC6-C87B-A879-3531-E44F1C8C0D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8832207" y="1766889"/>
            <a:ext cx="1663185" cy="1635155"/>
          </a:xfrm>
          <a:prstGeom prst="rect">
            <a:avLst/>
          </a:prstGeom>
          <a:blipFill>
            <a:blip r:embed="rId6">
              <a:alphaModFix amt="98000"/>
            </a:blip>
            <a:stretch>
              <a:fillRect/>
            </a:stretch>
          </a:blipFill>
          <a:ln w="19050">
            <a:solidFill>
              <a:schemeClr val="accent1"/>
            </a:solidFill>
          </a:ln>
        </p:spPr>
      </p:pic>
      <p:pic>
        <p:nvPicPr>
          <p:cNvPr id="61" name="Google Shape;206;p17">
            <a:extLst>
              <a:ext uri="{FF2B5EF4-FFF2-40B4-BE49-F238E27FC236}">
                <a16:creationId xmlns:a16="http://schemas.microsoft.com/office/drawing/2014/main" id="{872FC185-5A59-839A-3B53-A340940EBE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3778786" y="3439021"/>
            <a:ext cx="1692157" cy="1592439"/>
          </a:xfrm>
          <a:prstGeom prst="rect">
            <a:avLst/>
          </a:prstGeom>
          <a:blipFill>
            <a:blip r:embed="rId6">
              <a:alphaModFix amt="98000"/>
            </a:blip>
            <a:stretch>
              <a:fillRect/>
            </a:stretch>
          </a:blipFill>
          <a:ln w="19050">
            <a:solidFill>
              <a:schemeClr val="accent1"/>
            </a:solidFill>
          </a:ln>
        </p:spPr>
      </p:pic>
      <p:pic>
        <p:nvPicPr>
          <p:cNvPr id="62" name="Google Shape;207;p17">
            <a:extLst>
              <a:ext uri="{FF2B5EF4-FFF2-40B4-BE49-F238E27FC236}">
                <a16:creationId xmlns:a16="http://schemas.microsoft.com/office/drawing/2014/main" id="{59706821-BC06-3A5C-4098-2B9B0E916A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7169133" y="1766890"/>
            <a:ext cx="1638717" cy="1635155"/>
          </a:xfrm>
          <a:prstGeom prst="rect">
            <a:avLst/>
          </a:prstGeom>
          <a:blipFill>
            <a:blip r:embed="rId6">
              <a:alphaModFix amt="98000"/>
            </a:blip>
            <a:stretch>
              <a:fillRect/>
            </a:stretch>
          </a:blipFill>
          <a:ln w="19050">
            <a:solidFill>
              <a:schemeClr val="accent1"/>
            </a:solidFill>
          </a:ln>
        </p:spPr>
      </p:pic>
      <p:pic>
        <p:nvPicPr>
          <p:cNvPr id="63" name="Google Shape;207;p17">
            <a:extLst>
              <a:ext uri="{FF2B5EF4-FFF2-40B4-BE49-F238E27FC236}">
                <a16:creationId xmlns:a16="http://schemas.microsoft.com/office/drawing/2014/main" id="{CD949A64-62B8-5C9B-D2C8-C2FD43DFCC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5495890" y="3427444"/>
            <a:ext cx="1654720" cy="1604016"/>
          </a:xfrm>
          <a:prstGeom prst="rect">
            <a:avLst/>
          </a:prstGeom>
          <a:blipFill>
            <a:blip r:embed="rId6">
              <a:alphaModFix amt="98000"/>
            </a:blip>
            <a:stretch>
              <a:fillRect/>
            </a:stretch>
          </a:blipFill>
          <a:ln w="19050">
            <a:solidFill>
              <a:schemeClr val="accent1"/>
            </a:solidFill>
          </a:ln>
        </p:spPr>
      </p:pic>
      <p:pic>
        <p:nvPicPr>
          <p:cNvPr id="128" name="Google Shape;220;p17">
            <a:extLst>
              <a:ext uri="{FF2B5EF4-FFF2-40B4-BE49-F238E27FC236}">
                <a16:creationId xmlns:a16="http://schemas.microsoft.com/office/drawing/2014/main" id="{57189D14-2963-FCF7-DB3A-40E35AF10A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7169019" y="3428230"/>
            <a:ext cx="1663187" cy="1603229"/>
          </a:xfrm>
          <a:prstGeom prst="rect">
            <a:avLst/>
          </a:prstGeom>
          <a:blipFill>
            <a:blip r:embed="rId6">
              <a:alphaModFix amt="98000"/>
            </a:blip>
            <a:stretch>
              <a:fillRect/>
            </a:stretch>
          </a:blipFill>
          <a:ln w="19050">
            <a:solidFill>
              <a:schemeClr val="accent1"/>
            </a:solidFill>
          </a:ln>
        </p:spPr>
      </p:pic>
      <p:pic>
        <p:nvPicPr>
          <p:cNvPr id="129" name="Google Shape;219;p17">
            <a:extLst>
              <a:ext uri="{FF2B5EF4-FFF2-40B4-BE49-F238E27FC236}">
                <a16:creationId xmlns:a16="http://schemas.microsoft.com/office/drawing/2014/main" id="{67193AE8-FC15-83BB-5C21-6B02E95A47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8832206" y="3428130"/>
            <a:ext cx="1663188" cy="1602485"/>
          </a:xfrm>
          <a:prstGeom prst="rect">
            <a:avLst/>
          </a:prstGeom>
          <a:blipFill>
            <a:blip r:embed="rId6">
              <a:alphaModFix amt="98000"/>
            </a:blip>
            <a:stretch>
              <a:fillRect/>
            </a:stretch>
          </a:blipFill>
          <a:ln w="19050">
            <a:solidFill>
              <a:schemeClr val="accent1"/>
            </a:solidFill>
          </a:ln>
        </p:spPr>
      </p:pic>
      <p:pic>
        <p:nvPicPr>
          <p:cNvPr id="130" name="Google Shape;206;p17">
            <a:extLst>
              <a:ext uri="{FF2B5EF4-FFF2-40B4-BE49-F238E27FC236}">
                <a16:creationId xmlns:a16="http://schemas.microsoft.com/office/drawing/2014/main" id="{D3D31657-14FC-1F7A-4675-E8911720AC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5483584" y="5060200"/>
            <a:ext cx="1654720" cy="1654270"/>
          </a:xfrm>
          <a:prstGeom prst="rect">
            <a:avLst/>
          </a:prstGeom>
          <a:blipFill>
            <a:blip r:embed="rId6">
              <a:alphaModFix amt="98000"/>
            </a:blip>
            <a:stretch>
              <a:fillRect/>
            </a:stretch>
          </a:blipFill>
          <a:ln w="19050">
            <a:solidFill>
              <a:schemeClr val="accent1"/>
            </a:solidFill>
          </a:ln>
        </p:spPr>
      </p:pic>
      <p:pic>
        <p:nvPicPr>
          <p:cNvPr id="131" name="Google Shape;219;p17">
            <a:extLst>
              <a:ext uri="{FF2B5EF4-FFF2-40B4-BE49-F238E27FC236}">
                <a16:creationId xmlns:a16="http://schemas.microsoft.com/office/drawing/2014/main" id="{D9417168-F7C1-791F-1C3A-868682DE16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7169132" y="5066427"/>
            <a:ext cx="1654720" cy="1646115"/>
          </a:xfrm>
          <a:prstGeom prst="rect">
            <a:avLst/>
          </a:prstGeom>
          <a:blipFill>
            <a:blip r:embed="rId6">
              <a:alphaModFix amt="98000"/>
            </a:blip>
            <a:stretch>
              <a:fillRect/>
            </a:stretch>
          </a:blipFill>
          <a:ln w="19050">
            <a:solidFill>
              <a:schemeClr val="accent1"/>
            </a:solidFill>
          </a:ln>
        </p:spPr>
      </p:pic>
      <p:pic>
        <p:nvPicPr>
          <p:cNvPr id="132" name="Google Shape;207;p17">
            <a:extLst>
              <a:ext uri="{FF2B5EF4-FFF2-40B4-BE49-F238E27FC236}">
                <a16:creationId xmlns:a16="http://schemas.microsoft.com/office/drawing/2014/main" id="{4350C23B-FCC4-EAB9-5DDA-1BC33E80E3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8855682" y="5060200"/>
            <a:ext cx="1639711" cy="1646114"/>
          </a:xfrm>
          <a:prstGeom prst="rect">
            <a:avLst/>
          </a:prstGeom>
          <a:blipFill>
            <a:blip r:embed="rId6">
              <a:alphaModFix amt="98000"/>
            </a:blip>
            <a:stretch>
              <a:fillRect/>
            </a:stretch>
          </a:blipFill>
          <a:ln w="19050">
            <a:solidFill>
              <a:schemeClr val="accent1"/>
            </a:solidFill>
          </a:ln>
        </p:spPr>
      </p:pic>
      <p:grpSp>
        <p:nvGrpSpPr>
          <p:cNvPr id="155" name="Google Shape;155;p17"/>
          <p:cNvGrpSpPr/>
          <p:nvPr/>
        </p:nvGrpSpPr>
        <p:grpSpPr>
          <a:xfrm>
            <a:off x="395518" y="186589"/>
            <a:ext cx="2007610" cy="1852411"/>
            <a:chOff x="1775048" y="-88143"/>
            <a:chExt cx="7105189" cy="6623046"/>
          </a:xfrm>
        </p:grpSpPr>
        <p:sp>
          <p:nvSpPr>
            <p:cNvPr id="156" name="Google Shape;156;p17"/>
            <p:cNvSpPr/>
            <p:nvPr/>
          </p:nvSpPr>
          <p:spPr>
            <a:xfrm>
              <a:off x="1775048" y="-88141"/>
              <a:ext cx="1776297" cy="1655759"/>
            </a:xfrm>
            <a:prstGeom prst="roundRect">
              <a:avLst>
                <a:gd name="adj" fmla="val 16667"/>
              </a:avLst>
            </a:prstGeom>
            <a:solidFill>
              <a:srgbClr val="D8E2F3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11</a:t>
              </a:r>
              <a:endParaRPr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17"/>
            <p:cNvSpPr/>
            <p:nvPr/>
          </p:nvSpPr>
          <p:spPr>
            <a:xfrm>
              <a:off x="1775048" y="1567622"/>
              <a:ext cx="1776298" cy="1655758"/>
            </a:xfrm>
            <a:prstGeom prst="roundRect">
              <a:avLst>
                <a:gd name="adj" fmla="val 16667"/>
              </a:avLst>
            </a:prstGeom>
            <a:solidFill>
              <a:srgbClr val="D8E2F3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9</a:t>
              </a:r>
              <a:endParaRPr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17"/>
            <p:cNvSpPr/>
            <p:nvPr/>
          </p:nvSpPr>
          <p:spPr>
            <a:xfrm>
              <a:off x="1775048" y="3223385"/>
              <a:ext cx="1776297" cy="1655759"/>
            </a:xfrm>
            <a:prstGeom prst="roundRect">
              <a:avLst>
                <a:gd name="adj" fmla="val 16667"/>
              </a:avLst>
            </a:prstGeom>
            <a:solidFill>
              <a:srgbClr val="D8E2F3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16</a:t>
              </a:r>
              <a:endParaRPr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p17"/>
            <p:cNvSpPr/>
            <p:nvPr/>
          </p:nvSpPr>
          <p:spPr>
            <a:xfrm>
              <a:off x="1775048" y="4879144"/>
              <a:ext cx="1776297" cy="1655759"/>
            </a:xfrm>
            <a:prstGeom prst="roundRect">
              <a:avLst>
                <a:gd name="adj" fmla="val 16667"/>
              </a:avLst>
            </a:prstGeom>
            <a:solidFill>
              <a:srgbClr val="D8E2F3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p17"/>
            <p:cNvSpPr/>
            <p:nvPr/>
          </p:nvSpPr>
          <p:spPr>
            <a:xfrm>
              <a:off x="3551345" y="-88142"/>
              <a:ext cx="1776297" cy="1655759"/>
            </a:xfrm>
            <a:prstGeom prst="roundRect">
              <a:avLst>
                <a:gd name="adj" fmla="val 16667"/>
              </a:avLst>
            </a:prstGeom>
            <a:solidFill>
              <a:srgbClr val="D8E2F3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10</a:t>
              </a:r>
              <a:endParaRPr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17"/>
            <p:cNvSpPr/>
            <p:nvPr/>
          </p:nvSpPr>
          <p:spPr>
            <a:xfrm>
              <a:off x="3551345" y="1567622"/>
              <a:ext cx="1776297" cy="1655759"/>
            </a:xfrm>
            <a:prstGeom prst="roundRect">
              <a:avLst>
                <a:gd name="adj" fmla="val 16667"/>
              </a:avLst>
            </a:prstGeom>
            <a:solidFill>
              <a:srgbClr val="D8E2F3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12</a:t>
              </a:r>
              <a:endParaRPr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17"/>
            <p:cNvSpPr/>
            <p:nvPr/>
          </p:nvSpPr>
          <p:spPr>
            <a:xfrm>
              <a:off x="3551345" y="3223384"/>
              <a:ext cx="1776297" cy="1655759"/>
            </a:xfrm>
            <a:prstGeom prst="roundRect">
              <a:avLst>
                <a:gd name="adj" fmla="val 16667"/>
              </a:avLst>
            </a:prstGeom>
            <a:solidFill>
              <a:srgbClr val="D8E2F3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17"/>
            <p:cNvSpPr/>
            <p:nvPr/>
          </p:nvSpPr>
          <p:spPr>
            <a:xfrm>
              <a:off x="3551345" y="4879143"/>
              <a:ext cx="1776297" cy="1655760"/>
            </a:xfrm>
            <a:prstGeom prst="roundRect">
              <a:avLst>
                <a:gd name="adj" fmla="val 16667"/>
              </a:avLst>
            </a:prstGeom>
            <a:solidFill>
              <a:srgbClr val="D8E2F3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17"/>
            <p:cNvSpPr/>
            <p:nvPr/>
          </p:nvSpPr>
          <p:spPr>
            <a:xfrm>
              <a:off x="5327643" y="-88142"/>
              <a:ext cx="1776297" cy="1655759"/>
            </a:xfrm>
            <a:prstGeom prst="roundRect">
              <a:avLst>
                <a:gd name="adj" fmla="val 16667"/>
              </a:avLst>
            </a:prstGeom>
            <a:solidFill>
              <a:srgbClr val="D8E2F3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6</a:t>
              </a:r>
              <a:endParaRPr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17"/>
            <p:cNvSpPr/>
            <p:nvPr/>
          </p:nvSpPr>
          <p:spPr>
            <a:xfrm>
              <a:off x="5327644" y="1567622"/>
              <a:ext cx="1776297" cy="1655760"/>
            </a:xfrm>
            <a:prstGeom prst="roundRect">
              <a:avLst>
                <a:gd name="adj" fmla="val 16667"/>
              </a:avLst>
            </a:prstGeom>
            <a:solidFill>
              <a:srgbClr val="D8E2F3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5</a:t>
              </a:r>
              <a:endParaRPr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17"/>
            <p:cNvSpPr/>
            <p:nvPr/>
          </p:nvSpPr>
          <p:spPr>
            <a:xfrm>
              <a:off x="5327643" y="3223384"/>
              <a:ext cx="1776297" cy="1655759"/>
            </a:xfrm>
            <a:prstGeom prst="roundRect">
              <a:avLst>
                <a:gd name="adj" fmla="val 16667"/>
              </a:avLst>
            </a:prstGeom>
            <a:solidFill>
              <a:srgbClr val="D8E2F3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17"/>
            <p:cNvSpPr/>
            <p:nvPr/>
          </p:nvSpPr>
          <p:spPr>
            <a:xfrm>
              <a:off x="5327643" y="4879143"/>
              <a:ext cx="1776297" cy="1655759"/>
            </a:xfrm>
            <a:prstGeom prst="roundRect">
              <a:avLst>
                <a:gd name="adj" fmla="val 16667"/>
              </a:avLst>
            </a:prstGeom>
            <a:solidFill>
              <a:srgbClr val="D8E2F3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13</a:t>
              </a:r>
              <a:endParaRPr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17"/>
            <p:cNvSpPr/>
            <p:nvPr/>
          </p:nvSpPr>
          <p:spPr>
            <a:xfrm>
              <a:off x="7103940" y="-88143"/>
              <a:ext cx="1776297" cy="1655759"/>
            </a:xfrm>
            <a:prstGeom prst="roundRect">
              <a:avLst>
                <a:gd name="adj" fmla="val 16667"/>
              </a:avLst>
            </a:prstGeom>
            <a:solidFill>
              <a:srgbClr val="D8E2F3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7</a:t>
              </a:r>
              <a:endParaRPr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17"/>
            <p:cNvSpPr/>
            <p:nvPr/>
          </p:nvSpPr>
          <p:spPr>
            <a:xfrm>
              <a:off x="7103940" y="1567621"/>
              <a:ext cx="1776297" cy="1655759"/>
            </a:xfrm>
            <a:prstGeom prst="roundRect">
              <a:avLst>
                <a:gd name="adj" fmla="val 16667"/>
              </a:avLst>
            </a:prstGeom>
            <a:solidFill>
              <a:srgbClr val="D8E2F3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14</a:t>
              </a:r>
              <a:endParaRPr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17"/>
            <p:cNvSpPr/>
            <p:nvPr/>
          </p:nvSpPr>
          <p:spPr>
            <a:xfrm>
              <a:off x="7103940" y="3223383"/>
              <a:ext cx="1776297" cy="1655759"/>
            </a:xfrm>
            <a:prstGeom prst="roundRect">
              <a:avLst>
                <a:gd name="adj" fmla="val 16667"/>
              </a:avLst>
            </a:prstGeom>
            <a:solidFill>
              <a:srgbClr val="D8E2F3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15</a:t>
              </a:r>
              <a:endParaRPr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17"/>
            <p:cNvSpPr/>
            <p:nvPr/>
          </p:nvSpPr>
          <p:spPr>
            <a:xfrm>
              <a:off x="7103940" y="4879142"/>
              <a:ext cx="1776297" cy="1655759"/>
            </a:xfrm>
            <a:prstGeom prst="roundRect">
              <a:avLst>
                <a:gd name="adj" fmla="val 16667"/>
              </a:avLst>
            </a:prstGeom>
            <a:solidFill>
              <a:srgbClr val="D8E2F3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8</a:t>
              </a:r>
              <a:endParaRPr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74" name="Рисунок 273">
            <a:extLst>
              <a:ext uri="{FF2B5EF4-FFF2-40B4-BE49-F238E27FC236}">
                <a16:creationId xmlns:a16="http://schemas.microsoft.com/office/drawing/2014/main" id="{F013CABE-1279-73A6-F352-966C4389F6F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6355" y="3207992"/>
            <a:ext cx="3468496" cy="3468496"/>
          </a:xfrm>
          <a:prstGeom prst="rect">
            <a:avLst/>
          </a:prstGeom>
        </p:spPr>
      </p:pic>
      <p:pic>
        <p:nvPicPr>
          <p:cNvPr id="277" name="Рисунок 276">
            <a:extLst>
              <a:ext uri="{FF2B5EF4-FFF2-40B4-BE49-F238E27FC236}">
                <a16:creationId xmlns:a16="http://schemas.microsoft.com/office/drawing/2014/main" id="{D18823A3-E52F-1881-F33C-0F375182BAB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26892" y="5745204"/>
            <a:ext cx="953125" cy="865262"/>
          </a:xfrm>
          <a:prstGeom prst="rect">
            <a:avLst/>
          </a:prstGeom>
        </p:spPr>
      </p:pic>
      <p:pic>
        <p:nvPicPr>
          <p:cNvPr id="279" name="Рисунок 278">
            <a:extLst>
              <a:ext uri="{FF2B5EF4-FFF2-40B4-BE49-F238E27FC236}">
                <a16:creationId xmlns:a16="http://schemas.microsoft.com/office/drawing/2014/main" id="{16205D03-D8DF-809E-1B14-BE7B6E6E47C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914672" y="1140567"/>
            <a:ext cx="4465926" cy="4435993"/>
          </a:xfrm>
          <a:prstGeom prst="rect">
            <a:avLst/>
          </a:prstGeom>
        </p:spPr>
      </p:pic>
      <p:pic>
        <p:nvPicPr>
          <p:cNvPr id="207" name="Google Shape;207;p17"/>
          <p:cNvPicPr>
            <a:picLocks noChangeAspect="1"/>
          </p:cNvPicPr>
          <p:nvPr/>
        </p:nvPicPr>
        <p:blipFill rotWithShape="1">
          <a:blip r:embed="rId5"/>
          <a:stretch/>
        </p:blipFill>
        <p:spPr>
          <a:xfrm>
            <a:off x="7169134" y="76274"/>
            <a:ext cx="1638717" cy="1668159"/>
          </a:xfrm>
          <a:prstGeom prst="rect">
            <a:avLst/>
          </a:prstGeom>
          <a:blipFill>
            <a:blip r:embed="rId6">
              <a:alphaModFix amt="98000"/>
            </a:blip>
            <a:stretch>
              <a:fillRect/>
            </a:stretch>
          </a:blipFill>
          <a:ln w="19050"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2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7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2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AF9C82B-27F4-44E4-A2DF-4376C50CA290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DCC2C355-83D1-46A9-9960-346D48EFB23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5EEE529-65A0-4DC9-BC4B-E034EC7546F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16</Words>
  <Application>Microsoft Office PowerPoint</Application>
  <PresentationFormat>Widescreen</PresentationFormat>
  <Paragraphs>16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Альбина Бисенгалиева</cp:lastModifiedBy>
  <cp:revision>13</cp:revision>
  <dcterms:modified xsi:type="dcterms:W3CDTF">2025-12-28T20:34:02Z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