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2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2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3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5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3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0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4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19.png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5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5886" l="67676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08" t="3191" r="2299" b="3561"/>
          <a:stretch/>
        </p:blipFill>
        <p:spPr>
          <a:xfrm>
            <a:off x="4973931" y="655091"/>
            <a:ext cx="2554320" cy="4349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" b="96991" l="25391" r="75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6" r="23494"/>
          <a:stretch/>
        </p:blipFill>
        <p:spPr>
          <a:xfrm flipH="1">
            <a:off x="7016186" y="2831718"/>
            <a:ext cx="2908459" cy="245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7" b="96959" l="17969" r="81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8809"/>
          <a:stretch/>
        </p:blipFill>
        <p:spPr>
          <a:xfrm>
            <a:off x="1860816" y="3238583"/>
            <a:ext cx="3006329" cy="2609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2308" r="20940" b="3717"/>
          <a:stretch/>
        </p:blipFill>
        <p:spPr>
          <a:xfrm rot="3827904">
            <a:off x="4959086" y="4960057"/>
            <a:ext cx="1175508" cy="1940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973" b="46903" l="72266" r="99609">
                        <a14:foregroundMark x1="94043" y1="35398" x2="94336" y2="30796"/>
                        <a14:foregroundMark x1="75293" y1="38053" x2="76660" y2="38230"/>
                        <a14:foregroundMark x1="88672" y1="38407" x2="89746" y2="38407"/>
                        <a14:foregroundMark x1="90137" y1="38407" x2="93750" y2="38407"/>
                        <a14:backgroundMark x1="75977" y1="42124" x2="89160" y2="41770"/>
                        <a14:backgroundMark x1="79883" y1="40354" x2="87012" y2="40000"/>
                        <a14:backgroundMark x1="87500" y1="41593" x2="96289" y2="43009"/>
                        <a14:backgroundMark x1="97168" y1="43894" x2="97559" y2="38761"/>
                        <a14:backgroundMark x1="97559" y1="38938" x2="97559" y2="37876"/>
                        <a14:backgroundMark x1="97363" y1="37168" x2="97363" y2="37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6" t="10790" b="52000"/>
          <a:stretch/>
        </p:blipFill>
        <p:spPr>
          <a:xfrm>
            <a:off x="7050807" y="656538"/>
            <a:ext cx="3014123" cy="2037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7867">
            <a:off x="6152030" y="5080015"/>
            <a:ext cx="1194496" cy="119449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749014" y="639585"/>
            <a:ext cx="2264746" cy="22955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94" y="956957"/>
            <a:ext cx="2214386" cy="16607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84" y="655091"/>
            <a:ext cx="2205625" cy="22056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9" y="1044999"/>
            <a:ext cx="1689461" cy="16190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11" y="935834"/>
            <a:ext cx="1723660" cy="17282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83" y="786641"/>
            <a:ext cx="1983431" cy="20489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2" y="970596"/>
            <a:ext cx="1808827" cy="14872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48" y="887625"/>
            <a:ext cx="2727095" cy="1947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8419" y="5144242"/>
            <a:ext cx="871058" cy="8710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9212">
            <a:off x="8203437" y="4782184"/>
            <a:ext cx="681054" cy="6810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0" y="3114402"/>
            <a:ext cx="2813538" cy="28135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912" b="89912" l="26563" r="7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3" r="25961"/>
          <a:stretch/>
        </p:blipFill>
        <p:spPr>
          <a:xfrm>
            <a:off x="6872572" y="5736440"/>
            <a:ext cx="889619" cy="10352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" y="5999922"/>
            <a:ext cx="851374" cy="8580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21" y="612989"/>
            <a:ext cx="2364178" cy="23899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68" y="3748340"/>
            <a:ext cx="772831" cy="772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8561">
            <a:off x="2992925" y="4735015"/>
            <a:ext cx="1651821" cy="152169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 rot="13806342">
            <a:off x="8099023" y="5520383"/>
            <a:ext cx="1077808" cy="759298"/>
            <a:chOff x="8667230" y="5659828"/>
            <a:chExt cx="1077808" cy="75929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2738">
              <a:off x="8998769" y="5672856"/>
              <a:ext cx="684476" cy="808063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2738">
              <a:off x="8726704" y="5600354"/>
              <a:ext cx="658787" cy="777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4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3841 -0.4773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11654 -0.2678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0039 -0.4546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38151 -0.2122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3569 -0.2414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46758 -0.629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72" y="-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30859 -0.3023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21315 -0.2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55891C4-DA31-4AFA-8C0D-F4D1DB973D99}"/>
</file>

<file path=customXml/itemProps2.xml><?xml version="1.0" encoding="utf-8"?>
<ds:datastoreItem xmlns:ds="http://schemas.openxmlformats.org/officeDocument/2006/customXml" ds:itemID="{7CDA5390-52F2-46A6-9AAB-994105C9619A}"/>
</file>

<file path=customXml/itemProps3.xml><?xml version="1.0" encoding="utf-8"?>
<ds:datastoreItem xmlns:ds="http://schemas.openxmlformats.org/officeDocument/2006/customXml" ds:itemID="{FF7903D1-2157-4D21-A7C5-6E70423EC68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2026-01-06T10:18:47Z</dcterms:created>
  <dcterms:modified xsi:type="dcterms:W3CDTF">2026-01-06T10:27:05Z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