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3F7C-7224-40B9-A283-E16F1E0F0D6B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B99A-EA89-478E-BBB1-6496E193C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12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3F7C-7224-40B9-A283-E16F1E0F0D6B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B99A-EA89-478E-BBB1-6496E193C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68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3F7C-7224-40B9-A283-E16F1E0F0D6B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B99A-EA89-478E-BBB1-6496E193C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32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3F7C-7224-40B9-A283-E16F1E0F0D6B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B99A-EA89-478E-BBB1-6496E193C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2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3F7C-7224-40B9-A283-E16F1E0F0D6B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B99A-EA89-478E-BBB1-6496E193C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83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3F7C-7224-40B9-A283-E16F1E0F0D6B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B99A-EA89-478E-BBB1-6496E193C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4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3F7C-7224-40B9-A283-E16F1E0F0D6B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B99A-EA89-478E-BBB1-6496E193C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10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3F7C-7224-40B9-A283-E16F1E0F0D6B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B99A-EA89-478E-BBB1-6496E193C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45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3F7C-7224-40B9-A283-E16F1E0F0D6B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B99A-EA89-478E-BBB1-6496E193C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63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3F7C-7224-40B9-A283-E16F1E0F0D6B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B99A-EA89-478E-BBB1-6496E193C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54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3F7C-7224-40B9-A283-E16F1E0F0D6B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B99A-EA89-478E-BBB1-6496E193C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80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53F7C-7224-40B9-A283-E16F1E0F0D6B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AB99A-EA89-478E-BBB1-6496E193C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24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image" Target="../media/image20.pn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12.png"/><Relationship Id="rId25" Type="http://schemas.microsoft.com/office/2007/relationships/hdphoto" Target="../media/hdphoto5.wdp"/><Relationship Id="rId2" Type="http://schemas.openxmlformats.org/officeDocument/2006/relationships/image" Target="../media/image1.jp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openxmlformats.org/officeDocument/2006/relationships/image" Target="../media/image19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28" Type="http://schemas.openxmlformats.org/officeDocument/2006/relationships/image" Target="../media/image22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6" b="95886" l="67676" r="97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808" t="3191" r="2299" b="3561"/>
          <a:stretch/>
        </p:blipFill>
        <p:spPr>
          <a:xfrm>
            <a:off x="4973931" y="655091"/>
            <a:ext cx="2554320" cy="4349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1" b="96991" l="25391" r="756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6" r="23494"/>
          <a:stretch/>
        </p:blipFill>
        <p:spPr>
          <a:xfrm flipH="1">
            <a:off x="7016186" y="2831718"/>
            <a:ext cx="2908459" cy="2452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7" b="96959" l="17969" r="813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18809"/>
          <a:stretch/>
        </p:blipFill>
        <p:spPr>
          <a:xfrm>
            <a:off x="1860816" y="3238583"/>
            <a:ext cx="3006329" cy="2609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7" t="2308" r="20940" b="3717"/>
          <a:stretch/>
        </p:blipFill>
        <p:spPr>
          <a:xfrm rot="3827904">
            <a:off x="4959086" y="4960057"/>
            <a:ext cx="1175508" cy="19406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61881" y="3561317"/>
            <a:ext cx="1047986" cy="10479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973" b="46903" l="72266" r="99609">
                        <a14:foregroundMark x1="94043" y1="35398" x2="94336" y2="30796"/>
                        <a14:foregroundMark x1="75293" y1="38053" x2="76660" y2="38230"/>
                        <a14:foregroundMark x1="88672" y1="38407" x2="89746" y2="38407"/>
                        <a14:foregroundMark x1="90137" y1="38407" x2="93750" y2="38407"/>
                        <a14:backgroundMark x1="75977" y1="42124" x2="89160" y2="41770"/>
                        <a14:backgroundMark x1="79883" y1="40354" x2="87012" y2="40000"/>
                        <a14:backgroundMark x1="87500" y1="41593" x2="96289" y2="43009"/>
                        <a14:backgroundMark x1="97168" y1="43894" x2="97559" y2="38761"/>
                        <a14:backgroundMark x1="97559" y1="38938" x2="97559" y2="37876"/>
                        <a14:backgroundMark x1="97363" y1="37168" x2="97363" y2="37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236" t="10790" b="52000"/>
          <a:stretch/>
        </p:blipFill>
        <p:spPr>
          <a:xfrm>
            <a:off x="7050807" y="656538"/>
            <a:ext cx="3014123" cy="20371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7867">
            <a:off x="6152030" y="5080015"/>
            <a:ext cx="1194496" cy="119449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749014" y="639585"/>
            <a:ext cx="2264746" cy="2295534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194" y="956957"/>
            <a:ext cx="2214386" cy="16607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84" y="655091"/>
            <a:ext cx="2205625" cy="22056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69" y="1044999"/>
            <a:ext cx="1689461" cy="161906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11" y="935834"/>
            <a:ext cx="1723660" cy="172823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83" y="786641"/>
            <a:ext cx="1983431" cy="204890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12" y="970596"/>
            <a:ext cx="1808827" cy="14872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48" y="887625"/>
            <a:ext cx="2727095" cy="19479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28419" y="5144242"/>
            <a:ext cx="871058" cy="8710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9212">
            <a:off x="8203437" y="4782184"/>
            <a:ext cx="681054" cy="68105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020" y="3114402"/>
            <a:ext cx="2813538" cy="28135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912" b="89912" l="26563" r="74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23" r="25961"/>
          <a:stretch/>
        </p:blipFill>
        <p:spPr>
          <a:xfrm>
            <a:off x="6872572" y="5736440"/>
            <a:ext cx="889619" cy="103521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1" y="5999922"/>
            <a:ext cx="851374" cy="8580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21" y="612989"/>
            <a:ext cx="2364178" cy="23899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68" y="3748340"/>
            <a:ext cx="772831" cy="7728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08561">
            <a:off x="2992925" y="4735015"/>
            <a:ext cx="1651821" cy="15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0.20547 -0.25463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3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0.03841 -0.47732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-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11654 -0.26783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0.00039 -0.45463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38151 -0.2122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76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0.3569 -0.24144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8" y="-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0.46758 -0.629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72" y="-3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0.30859 -0.30232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0" y="-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7283DF4-1135-4F52-99BF-7E532DBDE6FB}"/>
</file>

<file path=customXml/itemProps2.xml><?xml version="1.0" encoding="utf-8"?>
<ds:datastoreItem xmlns:ds="http://schemas.openxmlformats.org/officeDocument/2006/customXml" ds:itemID="{5072C7CC-88CE-4F43-943D-327684AD69CF}"/>
</file>

<file path=customXml/itemProps3.xml><?xml version="1.0" encoding="utf-8"?>
<ds:datastoreItem xmlns:ds="http://schemas.openxmlformats.org/officeDocument/2006/customXml" ds:itemID="{4DADCE6B-A12C-4457-A7DA-39AD5C90382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2026-01-06T10:18:47Z</dcterms:created>
  <dcterms:modified xsi:type="dcterms:W3CDTF">2026-01-06T10:19:10Z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