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D3D8E8-20A8-7DCB-8444-1BC7AE8CAF92}" v="1" dt="2026-01-05T13:20:47.2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57" autoAdjust="0"/>
    <p:restoredTop sz="94686"/>
  </p:normalViewPr>
  <p:slideViewPr>
    <p:cSldViewPr snapToGrid="0">
      <p:cViewPr varScale="1">
        <p:scale>
          <a:sx n="72" d="100"/>
          <a:sy n="72" d="100"/>
        </p:scale>
        <p:origin x="7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AE5792-E67C-3390-1BB4-F82002A868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65B2E6F-0840-2ACA-C9A0-42CC7D21E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DF0001-0A50-365A-E74E-FCB24B494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E61F4-AEC7-48B5-8F76-44721289DE30}" type="datetimeFigureOut">
              <a:rPr lang="uk-UA" smtClean="0"/>
              <a:t>05.01.2026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A80775-E333-6856-AFD9-22115A275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B5687-ABB9-7A7E-3D99-8046A3BEE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B6A53-0F01-4632-BFCE-D9341188CB2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97414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EBB8A1-7A89-4D1E-8A2A-303C1E327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1A5BBC2-793A-3400-F64D-B3F8D92C44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FB14ED-A8AC-1F2F-7808-C0E75E139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E61F4-AEC7-48B5-8F76-44721289DE30}" type="datetimeFigureOut">
              <a:rPr lang="uk-UA" smtClean="0"/>
              <a:t>05.01.2026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7EAA57-F95E-0E68-DA50-D75CD48DC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F5DFA4-37DD-612D-B642-BC178E2AA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B6A53-0F01-4632-BFCE-D9341188CB2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76833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5BB16A6-5B57-354E-E866-D52A019CF5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9B04EB5-9A27-C076-6E4B-3D243A4445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190F32-9CF6-30D2-D709-7A2DCB90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E61F4-AEC7-48B5-8F76-44721289DE30}" type="datetimeFigureOut">
              <a:rPr lang="uk-UA" smtClean="0"/>
              <a:t>05.01.2026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456DF3-C03B-C51F-D736-A2483DCDA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71CD96-8EF1-A113-624F-ABA7E6B8F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B6A53-0F01-4632-BFCE-D9341188CB2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45035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06338B-21B6-54FD-AFBA-92ED0AB65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3776C0-8780-9693-134A-44D28BD146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4584B6-75EE-4AA2-0DDC-041901785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E61F4-AEC7-48B5-8F76-44721289DE30}" type="datetimeFigureOut">
              <a:rPr lang="uk-UA" smtClean="0"/>
              <a:t>05.01.2026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F3E074-0D1C-A5A1-CA80-262326099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0A7CDD-4B62-FD7A-F4E7-C2F2EA8D1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B6A53-0F01-4632-BFCE-D9341188CB2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39651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EC23F8-5D7D-EE1B-6576-8204D4340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032446-70A6-B692-BDC3-BE281A283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8AF9A1-70C1-81EA-B092-EFF80F67F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E61F4-AEC7-48B5-8F76-44721289DE30}" type="datetimeFigureOut">
              <a:rPr lang="uk-UA" smtClean="0"/>
              <a:t>05.01.2026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C0D7A5-9F73-FDA3-B1D6-E743E7834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0B2859-78B1-CAF2-7D57-8C7F25C43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B6A53-0F01-4632-BFCE-D9341188CB2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97357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C95F96-5CF7-3483-1439-A2456F435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79B878-377E-3E69-D629-685ACE6CA2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790A5DA-D75B-0024-E929-FD0153A15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800993E-B1E9-2934-E106-063771678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E61F4-AEC7-48B5-8F76-44721289DE30}" type="datetimeFigureOut">
              <a:rPr lang="uk-UA" smtClean="0"/>
              <a:t>05.01.2026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B25474-CD68-AE8A-7B7C-128A1650E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310BEA-F1B8-83FF-1286-E51BACE24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B6A53-0F01-4632-BFCE-D9341188CB2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8329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0E7FA9-7775-ECA1-19A1-E6D481C9C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0F3A303-FC8C-5A0E-E766-4FC143D59B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1389E1A-FEB4-AE3A-B8A8-EE52481616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6ACFD2-FD78-AFCC-2A65-A1D865B594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E9AE774-65EA-C485-75CB-A21B433B2C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C30AF9A-4EBE-01E4-E724-D4A4FFBF0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E61F4-AEC7-48B5-8F76-44721289DE30}" type="datetimeFigureOut">
              <a:rPr lang="uk-UA" smtClean="0"/>
              <a:t>05.01.2026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233906E-FFB1-E86A-EA27-71007A3D5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1FDF870-2B29-3F70-86CF-1BD5682A1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B6A53-0F01-4632-BFCE-D9341188CB2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76862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1F5178-D1C1-41F0-761F-E6DF748F8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0DC1F48-FCF0-B5B8-1239-0FF76642A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E61F4-AEC7-48B5-8F76-44721289DE30}" type="datetimeFigureOut">
              <a:rPr lang="uk-UA" smtClean="0"/>
              <a:t>05.01.2026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6713D22-F348-5EE3-0546-557794FF3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A4B381-E710-99DE-D76F-0C2185C90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B6A53-0F01-4632-BFCE-D9341188CB2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43859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3A7A11-8ED6-8E1E-864C-F60F3AC5B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E61F4-AEC7-48B5-8F76-44721289DE30}" type="datetimeFigureOut">
              <a:rPr lang="uk-UA" smtClean="0"/>
              <a:t>05.01.2026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24D04AA-2189-5512-C497-0BBF0EC94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CE483E4-A0DA-B607-1EE6-6423B147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B6A53-0F01-4632-BFCE-D9341188CB2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77056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C4BCB7-BA21-8FAA-099B-C7C4358EA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0CA7B8-F5B2-86D1-705D-303C560D0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A30AF73-59BF-2041-8750-2BC22484B2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7F5386-1AD2-A706-41D6-26CB56B42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E61F4-AEC7-48B5-8F76-44721289DE30}" type="datetimeFigureOut">
              <a:rPr lang="uk-UA" smtClean="0"/>
              <a:t>05.01.2026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F4213F8-9CA2-4241-C0F7-D281FE541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0C2349-CD0C-7CF9-6845-4B985627E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B6A53-0F01-4632-BFCE-D9341188CB2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2451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C72826-D4BB-9A07-6323-962638196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53E18B7-6ACD-88FB-3F8A-F056E34D6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C7C06B8-3A08-A404-0900-768608C452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667EC2-740D-432D-B820-EA31DE8A8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E61F4-AEC7-48B5-8F76-44721289DE30}" type="datetimeFigureOut">
              <a:rPr lang="uk-UA" smtClean="0"/>
              <a:t>05.01.2026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63FE57C-5105-5EA9-3231-FA0291A61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C6BB09-4883-C983-5388-74FF902A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B6A53-0F01-4632-BFCE-D9341188CB2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71492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613005-7AE5-4FB1-46FF-6E1A5FF54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C14CE6-9AFE-D677-8813-15C850DC4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246354-D4C9-6917-5191-D3CFD2742E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4E61F4-AEC7-48B5-8F76-44721289DE30}" type="datetimeFigureOut">
              <a:rPr lang="uk-UA" smtClean="0"/>
              <a:t>05.01.2026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26BE04-CEF3-E328-138A-1150514C98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68B2B2-04E6-3DE9-9D09-8F3708F12E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B6A53-0F01-4632-BFCE-D9341188CB2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0510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2.wdp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microsoft.com/office/2007/relationships/hdphoto" Target="../media/hdphoto6.wdp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4.wdp"/><Relationship Id="rId25" Type="http://schemas.microsoft.com/office/2007/relationships/hdphoto" Target="../media/hdphoto8.wdp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29" Type="http://schemas.microsoft.com/office/2007/relationships/hdphoto" Target="../media/hdphoto10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24" Type="http://schemas.openxmlformats.org/officeDocument/2006/relationships/image" Target="../media/image16.png"/><Relationship Id="rId5" Type="http://schemas.openxmlformats.org/officeDocument/2006/relationships/image" Target="../media/image4.png"/><Relationship Id="rId15" Type="http://schemas.microsoft.com/office/2007/relationships/hdphoto" Target="../media/hdphoto3.wdp"/><Relationship Id="rId23" Type="http://schemas.microsoft.com/office/2007/relationships/hdphoto" Target="../media/hdphoto7.wdp"/><Relationship Id="rId28" Type="http://schemas.openxmlformats.org/officeDocument/2006/relationships/image" Target="../media/image18.png"/><Relationship Id="rId10" Type="http://schemas.openxmlformats.org/officeDocument/2006/relationships/image" Target="../media/image9.png"/><Relationship Id="rId19" Type="http://schemas.microsoft.com/office/2007/relationships/hdphoto" Target="../media/hdphoto5.wdp"/><Relationship Id="rId31" Type="http://schemas.microsoft.com/office/2007/relationships/hdphoto" Target="../media/hdphoto1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1.png"/><Relationship Id="rId22" Type="http://schemas.openxmlformats.org/officeDocument/2006/relationships/image" Target="../media/image15.png"/><Relationship Id="rId27" Type="http://schemas.microsoft.com/office/2007/relationships/hdphoto" Target="../media/hdphoto9.wdp"/><Relationship Id="rId3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9F0BB1-A160-FCBB-6BCE-DC2AC5C8A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2951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0182EB-D807-49E1-4BBD-2937A61E9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729" y="172861"/>
            <a:ext cx="3156857" cy="3156857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BD3B2F3-884A-B39F-F73C-31A1315ED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8441" y="172860"/>
            <a:ext cx="3156857" cy="3156857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CEC5100-5E55-1616-CEDA-40C9D7F60F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6664" y="3526506"/>
            <a:ext cx="3158634" cy="315863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E6C5967-7FCE-B06E-D3A0-E05C54C76F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8794" y="3502579"/>
            <a:ext cx="3152614" cy="315261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1259A674-1605-E4CF-4406-B3A47A097B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453"/>
            <a:ext cx="1292466" cy="1289100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F63C87FE-DB49-D59C-41BC-F1B2BB71F8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874" y="577097"/>
            <a:ext cx="5009740" cy="5214365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0BB6CFA5-D0AC-3DAC-2615-EF9DB70C27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524" y="3888929"/>
            <a:ext cx="2617379" cy="2617379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6848C965-C02C-E297-ACE7-47FCE1EF7CB2}"/>
              </a:ext>
            </a:extLst>
          </p:cNvPr>
          <p:cNvSpPr/>
          <p:nvPr/>
        </p:nvSpPr>
        <p:spPr>
          <a:xfrm>
            <a:off x="8260402" y="1375896"/>
            <a:ext cx="2351315" cy="2351315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467EC75A-A6B3-9AD6-0B70-0300D37BCC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57813" y1="33301" x2="58008" y2="34082"/>
                        <a14:foregroundMark x1="57422" y1="36328" x2="54980" y2="342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5969" y="1280305"/>
            <a:ext cx="2489200" cy="2489200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F7F36997-1330-C9E1-C5F6-303A3543DD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95276" y="1309998"/>
            <a:ext cx="2246429" cy="2246429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A8EFAA4A-C382-BB1B-EE70-E8125230927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67534" y="1216657"/>
            <a:ext cx="2364526" cy="2364526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1127C622-6C2D-EF7C-BAAA-8A4C8A6D007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53020" y="1250824"/>
            <a:ext cx="2451100" cy="2451100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08E70876-899F-05B2-1AAC-D3652FC8A25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90072" y="918079"/>
            <a:ext cx="3035300" cy="3035300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05609F81-23D8-EB7D-6B70-6CE1FFF0DE3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90801" y="1108315"/>
            <a:ext cx="2359536" cy="2359536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4624AF43-5E9E-5412-4760-80487CFAD36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64067" y="1244212"/>
            <a:ext cx="2159819" cy="2159819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B697EC07-5F1D-E596-0507-4B9CB390BA6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32150" y="1033225"/>
            <a:ext cx="2628900" cy="262890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3309FD9-D15C-0C53-0D66-90A1FA6C97D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961" b="93262" l="9961" r="89941">
                        <a14:foregroundMark x1="53613" y1="10742" x2="53223" y2="10645"/>
                        <a14:foregroundMark x1="53223" y1="10645" x2="52734" y2="10352"/>
                        <a14:foregroundMark x1="53320" y1="76367" x2="45605" y2="75391"/>
                        <a14:foregroundMark x1="45605" y1="75391" x2="38379" y2="77832"/>
                        <a14:foregroundMark x1="38379" y1="77832" x2="37207" y2="85156"/>
                        <a14:foregroundMark x1="37207" y1="85156" x2="39931" y2="90415"/>
                        <a14:foregroundMark x1="43999" y1="91947" x2="55469" y2="86133"/>
                        <a14:foregroundMark x1="55469" y1="86133" x2="54297" y2="78125"/>
                        <a14:foregroundMark x1="54297" y1="78125" x2="52832" y2="76563"/>
                        <a14:foregroundMark x1="53125" y1="10254" x2="52832" y2="10645"/>
                        <a14:foregroundMark x1="53516" y1="10449" x2="53613" y2="10742"/>
                        <a14:foregroundMark x1="53613" y1="10742" x2="52148" y2="11133"/>
                        <a14:foregroundMark x1="52930" y1="10352" x2="52246" y2="10156"/>
                        <a14:backgroundMark x1="39453" y1="91016" x2="43652" y2="923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00446" y="1417233"/>
            <a:ext cx="2232579" cy="2232579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FDEBFB93-E4C0-DAAD-89AD-ADC693D3514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32691" y="1049213"/>
            <a:ext cx="2882900" cy="288290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27CE082-9CE8-888F-5C2D-2853BA1BB32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7161" y="1221647"/>
            <a:ext cx="2428165" cy="242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56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-0.27096 -0.0842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55" y="-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L -0.52917 0.442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58" y="2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-0.2724 0.3817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20" y="1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-0.53854 -0.0680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27" y="-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5267 0.42037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41" y="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0.28203 -0.06689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02" y="-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-0.27187 -0.08217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94" y="-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54895 0.40486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48" y="2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-0.26654 0.38171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1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7 L -0.53906 -0.06782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53" y="-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44444E-6 L -0.53958 -0.075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79" y="-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7EE11D46-8908-46A8-8882-D69E84DB55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6EF0147-A4D0-4652-BB2C-2197E6CE6D8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0B71756-D6FF-4B10-A1EE-5C5A3E84E01A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Анастасія Сомова</cp:lastModifiedBy>
  <cp:revision>6</cp:revision>
  <dcterms:created xsi:type="dcterms:W3CDTF">2025-12-09T20:20:33Z</dcterms:created>
  <dcterms:modified xsi:type="dcterms:W3CDTF">2026-01-05T14:00:16Z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