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6"/>
  </p:notesMasterIdLst>
  <p:sldIdLst>
    <p:sldId id="257" r:id="rId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B11E491-4148-D41F-2025-64545630972A}" v="3" dt="2026-01-05T13:20:09.1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418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9D7CC7-EC48-4339-95F6-4DCC8AE15A6F}" type="datetimeFigureOut">
              <a:rPr lang="ru-RU" smtClean="0"/>
              <a:t>05.01.2026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EBAE01-0965-4A1E-9AA6-5A35CEF2C08D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9803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EBAE01-0965-4A1E-9AA6-5A35CEF2C08D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023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B274AB-AB75-4A4A-BEC2-B0E15D973B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D44FDF4-8453-4401-9AFF-95D484EE99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CB720A8-12A5-46F4-9FBE-805369AE8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BE1B0-63AF-4D4C-9876-398AD1F07647}" type="datetimeFigureOut">
              <a:rPr lang="ru-RU" smtClean="0"/>
              <a:t>05.01.2026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76897CB-7DB5-4DE0-9895-FF1432A44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51B70B8-4532-45FC-9091-FC625B082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5AB6F-076E-47BF-83FA-47FF1210FF3C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2806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D69C86-3CEB-4EA6-8BAC-F0362A03F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DA8EBC-F8EF-46AF-A977-2783DC0A67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2AB3CB-9540-4B78-AC2D-7DA98CA75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BE1B0-63AF-4D4C-9876-398AD1F07647}" type="datetimeFigureOut">
              <a:rPr lang="ru-RU" smtClean="0"/>
              <a:t>05.01.2026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01176BC-7081-42E2-AFEA-0A1EFDE8C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BFF9FEF-0F84-4361-8922-FA1A51C0C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5AB6F-076E-47BF-83FA-47FF1210FF3C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3063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9D6DC5-6F46-47AA-A3D8-D2548DD7FC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BF8381F-2BD5-486C-9568-03AB7FDBD4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79D17B-677D-4AE3-B2F0-D66724509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BE1B0-63AF-4D4C-9876-398AD1F07647}" type="datetimeFigureOut">
              <a:rPr lang="ru-RU" smtClean="0"/>
              <a:t>05.01.2026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3C278A0-F628-4429-9ACD-823C50D72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700886-0BDA-4D7F-9AE4-39011516A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5AB6F-076E-47BF-83FA-47FF1210FF3C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7489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5BFEA6-4D88-4A8D-967D-08566D1E9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13EEDCA-0EAB-4D5B-B3BD-DC612BC76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0B1F30-93D1-43BB-905E-D9B512D0D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BE1B0-63AF-4D4C-9876-398AD1F07647}" type="datetimeFigureOut">
              <a:rPr lang="ru-RU" smtClean="0"/>
              <a:t>05.01.2026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E28A62E-32C6-42BC-8FC3-6A994480B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3C6F83-A015-4B48-99FE-023477526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5AB6F-076E-47BF-83FA-47FF1210FF3C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0294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515E7E-13C4-44C2-A3E6-B1D8D1B82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F2E1C3E-5E01-46AA-806F-78F20FD22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5FCCF5D-316B-4D8A-A494-3DC584081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BE1B0-63AF-4D4C-9876-398AD1F07647}" type="datetimeFigureOut">
              <a:rPr lang="ru-RU" smtClean="0"/>
              <a:t>05.01.2026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8B7595-A6E9-4694-A981-04B7BF561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6C1C8B-913D-439A-A92B-EF5275ED2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5AB6F-076E-47BF-83FA-47FF1210FF3C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2108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B712A2-75FD-48C7-BD9A-15AD92506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80898A5-41B6-4026-A85C-8C5A6CA560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0E7E5E5-CB27-4B2A-996C-7C0A2CF4F0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D56D3FC-41F9-4F87-A896-4C985AC18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BE1B0-63AF-4D4C-9876-398AD1F07647}" type="datetimeFigureOut">
              <a:rPr lang="ru-RU" smtClean="0"/>
              <a:t>05.01.2026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29540E-1BC8-41E9-8B09-6E7B42E72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DBA35F-95D2-4569-BAF8-1748AE54F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5AB6F-076E-47BF-83FA-47FF1210FF3C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5244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89C751-6B92-41EC-AB9D-AA6545562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2F3CBEC-5594-483B-B441-BD113FCDDC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579273F-F300-4AFD-B21F-359C225DF6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CC4A0AE-30AC-4E79-AFBF-B6CE88D101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E028B0B-DD35-47B5-8538-74704B8C17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85477A8-63AE-4211-9276-C9DC731AD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BE1B0-63AF-4D4C-9876-398AD1F07647}" type="datetimeFigureOut">
              <a:rPr lang="ru-RU" smtClean="0"/>
              <a:t>05.01.2026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F131DD2-6B2E-40A8-89C3-A819792A6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1EC2A3A-7458-45FA-9C5A-B65B95EE7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5AB6F-076E-47BF-83FA-47FF1210FF3C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38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EF32FC-2179-4B41-951B-EDEDAABEF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973DFE4-45C2-4C84-8DD0-D8C346147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BE1B0-63AF-4D4C-9876-398AD1F07647}" type="datetimeFigureOut">
              <a:rPr lang="ru-RU" smtClean="0"/>
              <a:t>05.01.2026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79160B9-F9B4-4C54-8689-59A50D984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7BDED62-E9E2-4E85-B55C-C7FD49BB3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5AB6F-076E-47BF-83FA-47FF1210FF3C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4056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F2C1C61-5EF0-4AFC-B393-4BD825FA7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BE1B0-63AF-4D4C-9876-398AD1F07647}" type="datetimeFigureOut">
              <a:rPr lang="ru-RU" smtClean="0"/>
              <a:t>05.01.2026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75856BF-F14F-459F-9545-8E60D98A0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3F9CA08-3CE8-4000-9F2E-2986BD468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5AB6F-076E-47BF-83FA-47FF1210FF3C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370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EA763B-6ED9-43AC-AC78-C3AF2FF35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30E7DD9-D33B-4FEA-9873-7C800332F6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2E7B0FD-32A3-4B00-99A5-8D8B3FE42F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BEA75DD-2CA7-412A-A97C-A0653E4EA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BE1B0-63AF-4D4C-9876-398AD1F07647}" type="datetimeFigureOut">
              <a:rPr lang="ru-RU" smtClean="0"/>
              <a:t>05.01.2026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12855D3-5756-46E9-A623-88AE89830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A1A115D-481C-42D7-89AD-1634D19BC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5AB6F-076E-47BF-83FA-47FF1210FF3C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5601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A6B8A8-14A4-499A-85BC-0731879F2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095622D-BC23-4339-A35C-B0D23F2366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909CD77-79AE-4955-9DB6-C180DE98EF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4068E90-3ABA-4D72-AA8D-9098E3802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BE1B0-63AF-4D4C-9876-398AD1F07647}" type="datetimeFigureOut">
              <a:rPr lang="ru-RU" smtClean="0"/>
              <a:t>05.01.2026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A13DA9C-045C-4146-8673-57923EF4F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6384C6C-0663-4717-8B8A-35132D489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5AB6F-076E-47BF-83FA-47FF1210FF3C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4259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343C39-3FDA-4298-80A2-4409CB24A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56AAFCF-E3B3-4F54-AEFC-503649A214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4D6839-036F-4037-BFDF-3822F96E81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CBE1B0-63AF-4D4C-9876-398AD1F07647}" type="datetimeFigureOut">
              <a:rPr lang="ru-RU" smtClean="0"/>
              <a:t>05.01.2026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6740A7B-3AA1-4E83-AC26-1EB1EEFB31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DE357F6-B41F-48BD-931A-D0B622F834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15AB6F-076E-47BF-83FA-47FF1210FF3C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4092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3" Type="http://schemas.openxmlformats.org/officeDocument/2006/relationships/image" Target="../media/image1.png"/><Relationship Id="rId21" Type="http://schemas.openxmlformats.org/officeDocument/2006/relationships/image" Target="../media/image17.png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7.png"/><Relationship Id="rId5" Type="http://schemas.openxmlformats.org/officeDocument/2006/relationships/image" Target="../media/image2.png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19" Type="http://schemas.openxmlformats.org/officeDocument/2006/relationships/image" Target="../media/image15.png"/><Relationship Id="rId4" Type="http://schemas.microsoft.com/office/2007/relationships/hdphoto" Target="../media/hdphoto1.wdp"/><Relationship Id="rId9" Type="http://schemas.openxmlformats.org/officeDocument/2006/relationships/image" Target="../media/image5.png"/><Relationship Id="rId14" Type="http://schemas.openxmlformats.org/officeDocument/2006/relationships/image" Target="../media/image10.png"/><Relationship Id="rId22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87B04BD-EEFF-4C92-B3E6-CF3270E401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116" y="0"/>
            <a:ext cx="12304059" cy="6858000"/>
          </a:xfrm>
          <a:prstGeom prst="rect">
            <a:avLst/>
          </a:prstGeom>
        </p:spPr>
      </p:pic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3EA5A94A-9545-CAA0-E070-A340DCD08438}"/>
              </a:ext>
            </a:extLst>
          </p:cNvPr>
          <p:cNvSpPr/>
          <p:nvPr/>
        </p:nvSpPr>
        <p:spPr>
          <a:xfrm>
            <a:off x="7535895" y="335625"/>
            <a:ext cx="2512395" cy="2193550"/>
          </a:xfrm>
          <a:prstGeom prst="roundRect">
            <a:avLst/>
          </a:prstGeom>
          <a:solidFill>
            <a:schemeClr val="bg1">
              <a:alpha val="49000"/>
            </a:schemeClr>
          </a:solidFill>
          <a:ln w="2540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59819A8C-7917-034B-9DC3-331EEE81DAEE}"/>
              </a:ext>
            </a:extLst>
          </p:cNvPr>
          <p:cNvSpPr/>
          <p:nvPr/>
        </p:nvSpPr>
        <p:spPr>
          <a:xfrm>
            <a:off x="3238958" y="3811836"/>
            <a:ext cx="8471971" cy="2736033"/>
          </a:xfrm>
          <a:prstGeom prst="roundRect">
            <a:avLst/>
          </a:prstGeom>
          <a:solidFill>
            <a:schemeClr val="lt1">
              <a:alpha val="64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9298859-643D-445A-8E2F-8B0C636630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178" y="359486"/>
            <a:ext cx="2145828" cy="214582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3158202-87FD-48A5-A3F1-EBB8B6D9657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55" t="8392" r="12626" b="20465"/>
          <a:stretch/>
        </p:blipFill>
        <p:spPr>
          <a:xfrm>
            <a:off x="4922396" y="154262"/>
            <a:ext cx="2145828" cy="22825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CC25CD5-AEBA-44E2-8DAA-82B7A2A4B7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169" y="5216715"/>
            <a:ext cx="1148899" cy="114889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97B0137-F365-45B8-8070-9BA9860CC4F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214" y="4022544"/>
            <a:ext cx="1118964" cy="111896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40BFE9B6-9066-4EE4-9AE5-969779A9E11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169" y="4076375"/>
            <a:ext cx="1084350" cy="102516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EE3D071-A85D-451B-82DD-F7DBF79511D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91133" y="3991852"/>
            <a:ext cx="1188000" cy="108419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26C9BA27-49E1-4A56-8785-09747DF4129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87588" y="5276660"/>
            <a:ext cx="1090566" cy="109056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76497E0C-5198-4F93-A23D-2627DCEDD3B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2" r="19968"/>
          <a:stretch/>
        </p:blipFill>
        <p:spPr>
          <a:xfrm>
            <a:off x="8860290" y="3991916"/>
            <a:ext cx="1188000" cy="1188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ADC44828-6CB1-46A3-9B7F-37D1448CBE2C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66250"/>
          <a:stretch/>
        </p:blipFill>
        <p:spPr>
          <a:xfrm>
            <a:off x="9039190" y="5247810"/>
            <a:ext cx="730932" cy="112580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94F008FC-C134-45A9-8652-27C41F3F9C9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236" y="5234235"/>
            <a:ext cx="1188000" cy="1188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ADF4128C-A161-4CD1-91F8-3F1A80B14612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26" r="13700" b="12103"/>
          <a:stretch/>
        </p:blipFill>
        <p:spPr>
          <a:xfrm>
            <a:off x="7638987" y="5239870"/>
            <a:ext cx="1094706" cy="1188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E56B9099-8AD9-4259-8CE9-C19FE22EF557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86" r="40417"/>
          <a:stretch/>
        </p:blipFill>
        <p:spPr>
          <a:xfrm>
            <a:off x="10304710" y="4019364"/>
            <a:ext cx="1188000" cy="1188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4B47F60-B8CC-4771-B14E-8B1D3F64EF8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805" y="3897128"/>
            <a:ext cx="1188000" cy="1188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895F806-BADD-427B-AA7B-8F80D792ADD9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6575" r="22192"/>
          <a:stretch/>
        </p:blipFill>
        <p:spPr>
          <a:xfrm>
            <a:off x="6308957" y="5337050"/>
            <a:ext cx="871047" cy="105831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EA34C414-31F0-96A3-2B32-B5B6890F4BF5}"/>
              </a:ext>
            </a:extLst>
          </p:cNvPr>
          <p:cNvSpPr/>
          <p:nvPr/>
        </p:nvSpPr>
        <p:spPr>
          <a:xfrm>
            <a:off x="3473219" y="3974928"/>
            <a:ext cx="1264797" cy="118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ША</a:t>
            </a:r>
            <a:endParaRPr lang="ru-KZ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7AFC8719-7C1C-3CD9-7424-12404140CC0F}"/>
              </a:ext>
            </a:extLst>
          </p:cNvPr>
          <p:cNvSpPr/>
          <p:nvPr/>
        </p:nvSpPr>
        <p:spPr>
          <a:xfrm>
            <a:off x="6129995" y="5249274"/>
            <a:ext cx="1264797" cy="118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ШО</a:t>
            </a:r>
            <a:endParaRPr lang="ru-KZ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58D68733-8D11-BC3B-4AB0-1DCF447C23B1}"/>
              </a:ext>
            </a:extLst>
          </p:cNvPr>
          <p:cNvSpPr/>
          <p:nvPr/>
        </p:nvSpPr>
        <p:spPr>
          <a:xfrm>
            <a:off x="6152271" y="3956781"/>
            <a:ext cx="1264797" cy="118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ШУ</a:t>
            </a:r>
            <a:endParaRPr lang="ru-KZ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5F03CCE9-537D-D793-9783-0184DEAE6BA7}"/>
              </a:ext>
            </a:extLst>
          </p:cNvPr>
          <p:cNvSpPr/>
          <p:nvPr/>
        </p:nvSpPr>
        <p:spPr>
          <a:xfrm>
            <a:off x="7489456" y="5251662"/>
            <a:ext cx="1264797" cy="118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ШЕ</a:t>
            </a:r>
            <a:endParaRPr lang="ru-KZ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2C31DEAC-A9B8-5902-6D88-2CD442B3D050}"/>
              </a:ext>
            </a:extLst>
          </p:cNvPr>
          <p:cNvSpPr/>
          <p:nvPr/>
        </p:nvSpPr>
        <p:spPr>
          <a:xfrm>
            <a:off x="7495873" y="3958486"/>
            <a:ext cx="1264797" cy="118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ШИ</a:t>
            </a:r>
            <a:endParaRPr lang="ru-KZ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791BE617-2674-DE72-C41C-536A5FC521F9}"/>
              </a:ext>
            </a:extLst>
          </p:cNvPr>
          <p:cNvSpPr/>
          <p:nvPr/>
        </p:nvSpPr>
        <p:spPr>
          <a:xfrm>
            <a:off x="8863846" y="5269892"/>
            <a:ext cx="1264797" cy="118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ША</a:t>
            </a:r>
            <a:endParaRPr lang="ru-KZ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7D80CE47-37AB-98CD-BB5A-A09845F75D44}"/>
              </a:ext>
            </a:extLst>
          </p:cNvPr>
          <p:cNvSpPr/>
          <p:nvPr/>
        </p:nvSpPr>
        <p:spPr>
          <a:xfrm>
            <a:off x="8856615" y="3969034"/>
            <a:ext cx="1264797" cy="118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ШЕ</a:t>
            </a:r>
            <a:endParaRPr lang="ru-KZ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A1ECEA39-AE25-18C7-9AA0-D0EC897539C5}"/>
              </a:ext>
            </a:extLst>
          </p:cNvPr>
          <p:cNvSpPr/>
          <p:nvPr/>
        </p:nvSpPr>
        <p:spPr>
          <a:xfrm>
            <a:off x="10199837" y="5264256"/>
            <a:ext cx="1264797" cy="118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ШО</a:t>
            </a:r>
            <a:endParaRPr lang="ru-KZ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8" name="Прямоугольник: скругленные углы 27">
            <a:extLst>
              <a:ext uri="{FF2B5EF4-FFF2-40B4-BE49-F238E27FC236}">
                <a16:creationId xmlns:a16="http://schemas.microsoft.com/office/drawing/2014/main" id="{D1EDEE0B-270D-7107-D2B6-86CEC677A938}"/>
              </a:ext>
            </a:extLst>
          </p:cNvPr>
          <p:cNvSpPr/>
          <p:nvPr/>
        </p:nvSpPr>
        <p:spPr>
          <a:xfrm>
            <a:off x="10183334" y="3980644"/>
            <a:ext cx="1264797" cy="118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ША</a:t>
            </a:r>
            <a:endParaRPr lang="ru-KZ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B3E7DEEE-B440-99FD-DE1E-B3986220BF95}"/>
              </a:ext>
            </a:extLst>
          </p:cNvPr>
          <p:cNvSpPr/>
          <p:nvPr/>
        </p:nvSpPr>
        <p:spPr>
          <a:xfrm>
            <a:off x="3437341" y="5216715"/>
            <a:ext cx="1264797" cy="118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ШИ</a:t>
            </a:r>
            <a:endParaRPr lang="ru-KZ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AE42DE7C-A6A3-2BC0-DA6C-C44242111F65}"/>
              </a:ext>
            </a:extLst>
          </p:cNvPr>
          <p:cNvSpPr/>
          <p:nvPr/>
        </p:nvSpPr>
        <p:spPr>
          <a:xfrm>
            <a:off x="4811997" y="3966292"/>
            <a:ext cx="1264797" cy="118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ШО</a:t>
            </a:r>
            <a:endParaRPr lang="ru-KZ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id="{1A7C9E32-17D8-587E-37B1-891657917021}"/>
              </a:ext>
            </a:extLst>
          </p:cNvPr>
          <p:cNvSpPr/>
          <p:nvPr/>
        </p:nvSpPr>
        <p:spPr>
          <a:xfrm>
            <a:off x="4779698" y="5247010"/>
            <a:ext cx="1264797" cy="118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ШУ</a:t>
            </a:r>
            <a:endParaRPr lang="ru-KZ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F1AA5BBD-2E4A-B810-EB53-3A4042762AB2}"/>
              </a:ext>
            </a:extLst>
          </p:cNvPr>
          <p:cNvSpPr/>
          <p:nvPr/>
        </p:nvSpPr>
        <p:spPr>
          <a:xfrm>
            <a:off x="4700980" y="279493"/>
            <a:ext cx="2512395" cy="2193550"/>
          </a:xfrm>
          <a:prstGeom prst="roundRect">
            <a:avLst/>
          </a:prstGeom>
          <a:solidFill>
            <a:schemeClr val="bg1">
              <a:alpha val="49000"/>
            </a:schemeClr>
          </a:solidFill>
          <a:ln w="25400">
            <a:solidFill>
              <a:schemeClr val="accent5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pic>
        <p:nvPicPr>
          <p:cNvPr id="15" name="Рисунок 14" descr="A cartoon of a blue frog&#10;&#10;AI-generated content may be incorrect.">
            <a:extLst>
              <a:ext uri="{FF2B5EF4-FFF2-40B4-BE49-F238E27FC236}">
                <a16:creationId xmlns:a16="http://schemas.microsoft.com/office/drawing/2014/main" id="{9680AADD-01CC-0C9C-681F-9EC3E0F00B1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23458" y="3810000"/>
            <a:ext cx="2606512" cy="2606512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F8637A8-B30C-135B-D849-DE576A6B61F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1" y="0"/>
            <a:ext cx="1207688" cy="1217198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C8004C8F-A299-8978-4B27-430454B5B23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20" y="1217198"/>
            <a:ext cx="2242325" cy="228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4323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96296E-6 L 0.1556 -0.47338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73" y="-2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44444E-6 L 0.04648 -0.47061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8" y="-2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11111E-6 L 0.16966 -0.46875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77" y="-23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11111E-6 L 0.05508 -0.47731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47" y="-2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11022E-16 L -0.05677 -0.4912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39" y="-2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81481E-6 L -0.40521 -0.45487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60" y="-2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44444E-6 L 0.15729 -0.66689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65" y="-3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59259E-6 L 0.28047 -0.67129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23" y="-33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07407E-6 L -0.06861 -0.66458 " pathEditMode="relative" rAng="0" ptsTypes="AA">
                                      <p:cBhvr>
                                        <p:cTn id="1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8" y="-3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22222E-6 L -0.28099 -0.63796 " pathEditMode="relative" rAng="0" ptsTypes="AA">
                                      <p:cBhvr>
                                        <p:cTn id="13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49" y="-3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-0.15299 -0.6338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56" y="-31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44444E-6 L 0.05599 -0.66296 " pathEditMode="relative" rAng="0" ptsTypes="AA">
                                      <p:cBhvr>
                                        <p:cTn id="16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9" y="-3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3" grpId="0" animBg="1"/>
      <p:bldP spid="14" grpId="0" animBg="1"/>
      <p:bldP spid="17" grpId="0" animBg="1"/>
      <p:bldP spid="19" grpId="0" animBg="1"/>
      <p:bldP spid="21" grpId="0" animBg="1"/>
      <p:bldP spid="26" grpId="0" animBg="1"/>
      <p:bldP spid="28" grpId="0" animBg="1"/>
      <p:bldP spid="29" grpId="0" animBg="1"/>
      <p:bldP spid="30" grpId="0" animBg="1"/>
      <p:bldP spid="3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5ABF9DB1-25EF-4DA6-91E7-824BBC6165F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4372388-754A-4AE8-83FE-C3CE7DBEE6A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A181487-ACB9-4E26-A527-216BA8CE0F4C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1340</TotalTime>
  <Words>13</Words>
  <Application>Microsoft Office PowerPoint</Application>
  <PresentationFormat>Широкий екран</PresentationFormat>
  <Paragraphs>13</Paragraphs>
  <Slides>1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Екатерина Крылова</dc:creator>
  <cp:lastModifiedBy>Анастасія Сомова</cp:lastModifiedBy>
  <cp:revision>19</cp:revision>
  <dcterms:created xsi:type="dcterms:W3CDTF">2023-04-17T06:14:55Z</dcterms:created>
  <dcterms:modified xsi:type="dcterms:W3CDTF">2026-01-06T08:06:10Z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