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-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6D33E-87F9-3EE8-C78B-A171C967CD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B83CF7-BCCA-69AA-9687-F528F0EB4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F7881E-22CC-B746-5ED9-A461F98DB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48C3B0-C6EE-19C3-13FB-62C1D789F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8C4A39-22CE-D31E-CFE0-F1CDC0BBF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283DBD-7537-19F8-2643-366F48D61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FAC0717-F14E-49D2-255B-4FC7F67DF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D05E40-1A27-9D6E-17F4-EEED58E95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264A31-C4A5-2291-6851-5C73BB7B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83FE36-081D-D895-318C-08FA5BDA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24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937E048-80E1-3B9E-9662-23F92397F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16D1E99-1D5E-AB43-F0A1-779C49CF9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02CB8-E097-0F7D-3F4D-C5D113E5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458B52-45A1-8AC4-B42F-C626302AC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84303C-20F3-4643-FEDD-454CC3E15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52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142287-303C-5901-ADD0-10D4D7393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294228-80BF-F141-92C2-50F171755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703DCE-FF31-781A-918F-116B77625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818A13-A7E5-5ABE-0C5A-A77EE9939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1B4A6A-29D0-32BF-7B02-A1F76218E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42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2D98D-8CAF-7544-195A-C8F676AF3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9A84A6-D4B9-71C2-FF19-7A8B47ABD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1939F5-75DE-B5DD-5A58-E0BA2D9D2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ECA5E-327C-5738-5552-D68140E7A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155973-9B86-482A-E994-603001CDF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1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445890-6E85-07C7-C2DB-9B6896D1D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4D6748-E34A-EC80-71B9-E644E75EF3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6CA504-0369-3ECE-D6FC-F3E566C09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A36DB7-8E45-555C-A304-06780E6FE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73AD7FD-93DC-0648-0D6B-554F0CB9E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F50B9C7-5ACA-8549-D876-F9F267093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512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F5BAF-3104-1AC3-9B4D-616F27EC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EB6D1-C250-C8CE-A23C-C549DB773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70592C-0F32-9587-DF3D-62A1A409B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3391A4E-47E3-E4FD-16A4-A42836D76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2D843A-DAF4-4D20-99A7-7F17F3DBE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9D687E-E7CE-2A39-60E2-00382EE2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2244220-54AF-AE7F-FE12-E373A2D0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C5382F-7715-B538-0C0D-7386650FF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866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2FA1C-D03B-8C39-7963-8B0248861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66D5FE-7EAC-BEE5-03B5-441CF00E6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261C227-B03B-4A12-1742-708CE1C6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1778C7-5841-64C4-7306-0734DD2E6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49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992A85-48CA-D7E1-47CD-9A0A86425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F34EF7-90C7-BDFA-2DB2-8192C50C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060E8D1-071F-33D9-5130-DE65A7A12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04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038A4-AF37-24DD-CB57-92E6980EF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3CC305-BFC3-BE91-412A-58A01F7A6E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EF28B3E-8DDF-E172-E20A-92FAD5634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2A9C9E1-4CF7-2009-8E3C-D106D1E5F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358525C-2B70-5F73-02B3-BA6B746E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71045E-EA90-4496-BA44-60E99F62A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451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6DD026-12DE-6323-B354-03B59B26F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8A8EC7-0602-C76F-A731-138321B8FC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32D2CD-F3E5-4CCB-F344-B61B7FA67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80F727-FE18-99C0-E78E-B8DADBF92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8D7BD6-8762-8C55-ECAC-B3FCDB001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7421D7-35AB-2B3A-E968-A89F01C0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57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22E2E-1674-04F6-6D12-17F1F14CB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FA30BD-533E-2AF0-6575-684BEE334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6A85B6-60E1-86E6-72A2-48861FB62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5AA73A-4489-471E-A96D-D53C9567F0F2}" type="datetimeFigureOut">
              <a:rPr lang="ru-RU" smtClean="0"/>
              <a:t>05.01.2026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384AE-DBB7-5A2D-AD02-FDADDE8AC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4415A0-1AE5-762E-5AE0-BD865F4D4A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85E426-9F5C-4A6B-886A-1B8F679EBF6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7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небо, трава">
            <a:extLst>
              <a:ext uri="{FF2B5EF4-FFF2-40B4-BE49-F238E27FC236}">
                <a16:creationId xmlns:a16="http://schemas.microsoft.com/office/drawing/2014/main" id="{8A5AE801-F4CF-17AC-6207-1EE807503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030" y="-226143"/>
            <a:ext cx="12934882" cy="7275871"/>
          </a:xfrm>
          <a:prstGeom prst="rect">
            <a:avLst/>
          </a:prstGeom>
        </p:spPr>
      </p:pic>
      <p:pic>
        <p:nvPicPr>
          <p:cNvPr id="7" name="Рисунок 6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2CB42EC-2E54-EB08-2C67-70956827A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469" y="3889344"/>
            <a:ext cx="2447544" cy="2447544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3811ACE-C843-D74E-5D14-57A9577826CD}"/>
              </a:ext>
            </a:extLst>
          </p:cNvPr>
          <p:cNvGrpSpPr/>
          <p:nvPr/>
        </p:nvGrpSpPr>
        <p:grpSpPr>
          <a:xfrm>
            <a:off x="532171" y="3868993"/>
            <a:ext cx="2743200" cy="2390323"/>
            <a:chOff x="532171" y="3868993"/>
            <a:chExt cx="2743200" cy="2390323"/>
          </a:xfrm>
        </p:grpSpPr>
        <p:sp>
          <p:nvSpPr>
            <p:cNvPr id="8" name="Прямоугольник: скругленные углы 6">
              <a:extLst>
                <a:ext uri="{FF2B5EF4-FFF2-40B4-BE49-F238E27FC236}">
                  <a16:creationId xmlns:a16="http://schemas.microsoft.com/office/drawing/2014/main" id="{6CE7EB10-3C4C-E332-377E-41D7614BD663}"/>
                </a:ext>
              </a:extLst>
            </p:cNvPr>
            <p:cNvSpPr/>
            <p:nvPr/>
          </p:nvSpPr>
          <p:spPr>
            <a:xfrm>
              <a:off x="532171" y="3868993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1" name="Рисунок 10" descr="Изображение выглядит как зарисовка, рисунок, иллюстрация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25F20A3-9650-C7A9-8E2C-7AAD39CCF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513" y="3949568"/>
              <a:ext cx="2138516" cy="2138516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6ED12B84-0476-CA13-0CF6-EDC582982BEF}"/>
              </a:ext>
            </a:extLst>
          </p:cNvPr>
          <p:cNvGrpSpPr/>
          <p:nvPr/>
        </p:nvGrpSpPr>
        <p:grpSpPr>
          <a:xfrm>
            <a:off x="6173431" y="3868992"/>
            <a:ext cx="2743200" cy="2390323"/>
            <a:chOff x="6173431" y="3868992"/>
            <a:chExt cx="2743200" cy="2390323"/>
          </a:xfrm>
        </p:grpSpPr>
        <p:sp>
          <p:nvSpPr>
            <p:cNvPr id="9" name="Прямоугольник: скругленные углы 6">
              <a:extLst>
                <a:ext uri="{FF2B5EF4-FFF2-40B4-BE49-F238E27FC236}">
                  <a16:creationId xmlns:a16="http://schemas.microsoft.com/office/drawing/2014/main" id="{CCA2B802-0AA5-F604-0CEF-108BE1F6F60A}"/>
                </a:ext>
              </a:extLst>
            </p:cNvPr>
            <p:cNvSpPr/>
            <p:nvPr/>
          </p:nvSpPr>
          <p:spPr>
            <a:xfrm>
              <a:off x="6173431" y="3868992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5" name="Рисунок 14" descr="Изображение выглядит как рыба, Биология океана, Организм, Плавни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8E94E5F-EF73-3817-C314-4ACD7DD39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063" y="4138149"/>
              <a:ext cx="1949935" cy="1949935"/>
            </a:xfrm>
            <a:prstGeom prst="rect">
              <a:avLst/>
            </a:prstGeom>
          </p:spPr>
        </p:pic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EAB32171-2C40-A3A4-65AC-D7284ED0C04A}"/>
              </a:ext>
            </a:extLst>
          </p:cNvPr>
          <p:cNvGrpSpPr/>
          <p:nvPr/>
        </p:nvGrpSpPr>
        <p:grpSpPr>
          <a:xfrm>
            <a:off x="608373" y="161897"/>
            <a:ext cx="2819397" cy="2714119"/>
            <a:chOff x="608373" y="161897"/>
            <a:chExt cx="2819397" cy="2714119"/>
          </a:xfrm>
        </p:grpSpPr>
        <p:sp>
          <p:nvSpPr>
            <p:cNvPr id="17" name="Прямоугольник: скругленные углы 6">
              <a:extLst>
                <a:ext uri="{FF2B5EF4-FFF2-40B4-BE49-F238E27FC236}">
                  <a16:creationId xmlns:a16="http://schemas.microsoft.com/office/drawing/2014/main" id="{3107DFB3-D77A-88C2-E380-2B18146E038E}"/>
                </a:ext>
              </a:extLst>
            </p:cNvPr>
            <p:cNvSpPr/>
            <p:nvPr/>
          </p:nvSpPr>
          <p:spPr>
            <a:xfrm>
              <a:off x="608373" y="323796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19" name="Рисунок 18" descr="Изображение выглядит как Графика, текст, Шрифт, графический дизайн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610D91D-00A9-579B-83A7-9842AE3B6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651" y="161897"/>
              <a:ext cx="2714119" cy="2714119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2D54B9BB-ECE3-806A-B572-DAF334ADFDBE}"/>
              </a:ext>
            </a:extLst>
          </p:cNvPr>
          <p:cNvGrpSpPr/>
          <p:nvPr/>
        </p:nvGrpSpPr>
        <p:grpSpPr>
          <a:xfrm>
            <a:off x="3456851" y="323796"/>
            <a:ext cx="2743200" cy="2390323"/>
            <a:chOff x="3456851" y="323796"/>
            <a:chExt cx="2743200" cy="2390323"/>
          </a:xfrm>
        </p:grpSpPr>
        <p:sp>
          <p:nvSpPr>
            <p:cNvPr id="21" name="Прямоугольник: скругленные углы 6">
              <a:extLst>
                <a:ext uri="{FF2B5EF4-FFF2-40B4-BE49-F238E27FC236}">
                  <a16:creationId xmlns:a16="http://schemas.microsoft.com/office/drawing/2014/main" id="{1D0E386B-54EB-843D-ED48-3FB2B1608D5C}"/>
                </a:ext>
              </a:extLst>
            </p:cNvPr>
            <p:cNvSpPr/>
            <p:nvPr/>
          </p:nvSpPr>
          <p:spPr>
            <a:xfrm>
              <a:off x="3456851" y="323796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23" name="Рисунок 22" descr="Изображение выглядит как зарисовка, искусство, иллюстрация, штриховой рисунок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31F6892-FEAC-3E11-9C30-52412B316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6847" y="323796"/>
              <a:ext cx="2303207" cy="2303207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2054A424-2DA7-967C-AB2C-E3AC9580F05A}"/>
              </a:ext>
            </a:extLst>
          </p:cNvPr>
          <p:cNvGrpSpPr/>
          <p:nvPr/>
        </p:nvGrpSpPr>
        <p:grpSpPr>
          <a:xfrm>
            <a:off x="6328292" y="323796"/>
            <a:ext cx="2743200" cy="2390323"/>
            <a:chOff x="6328292" y="323796"/>
            <a:chExt cx="2743200" cy="2390323"/>
          </a:xfrm>
        </p:grpSpPr>
        <p:sp>
          <p:nvSpPr>
            <p:cNvPr id="25" name="Прямоугольник: скругленные углы 6">
              <a:extLst>
                <a:ext uri="{FF2B5EF4-FFF2-40B4-BE49-F238E27FC236}">
                  <a16:creationId xmlns:a16="http://schemas.microsoft.com/office/drawing/2014/main" id="{F035289D-9CAE-F1AB-52CF-FB195EE1C1E2}"/>
                </a:ext>
              </a:extLst>
            </p:cNvPr>
            <p:cNvSpPr/>
            <p:nvPr/>
          </p:nvSpPr>
          <p:spPr>
            <a:xfrm>
              <a:off x="6328292" y="323796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27" name="Рисунок 26" descr="Изображение выглядит как зарисовка, рисунок, графическая вставка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6BB6620-D74A-79C0-7C11-8F5DFAA40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063" y="486288"/>
              <a:ext cx="2009189" cy="200918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8719F16-C912-0CDD-CC2D-3BC324C95C7D}"/>
              </a:ext>
            </a:extLst>
          </p:cNvPr>
          <p:cNvGrpSpPr/>
          <p:nvPr/>
        </p:nvGrpSpPr>
        <p:grpSpPr>
          <a:xfrm>
            <a:off x="3464207" y="323796"/>
            <a:ext cx="2743200" cy="2390323"/>
            <a:chOff x="4914286" y="2789495"/>
            <a:chExt cx="2743200" cy="2390323"/>
          </a:xfrm>
        </p:grpSpPr>
        <p:sp>
          <p:nvSpPr>
            <p:cNvPr id="29" name="Прямоугольник: скругленные углы 6">
              <a:extLst>
                <a:ext uri="{FF2B5EF4-FFF2-40B4-BE49-F238E27FC236}">
                  <a16:creationId xmlns:a16="http://schemas.microsoft.com/office/drawing/2014/main" id="{79BC84C6-594C-B20A-1121-58B034837428}"/>
                </a:ext>
              </a:extLst>
            </p:cNvPr>
            <p:cNvSpPr/>
            <p:nvPr/>
          </p:nvSpPr>
          <p:spPr>
            <a:xfrm>
              <a:off x="4914286" y="2789495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31" name="Рисунок 30" descr="Изображение выглядит как зарисовка, рисунок, графическая вставка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EA98C5E-CD38-9042-A16E-1C4D2266E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6005" y="2907888"/>
              <a:ext cx="2197510" cy="2197510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B8B5CCCE-6C28-31FF-AF6D-CF71CF8FA00F}"/>
              </a:ext>
            </a:extLst>
          </p:cNvPr>
          <p:cNvGrpSpPr/>
          <p:nvPr/>
        </p:nvGrpSpPr>
        <p:grpSpPr>
          <a:xfrm>
            <a:off x="532171" y="3868992"/>
            <a:ext cx="2743200" cy="2430612"/>
            <a:chOff x="8579252" y="2920304"/>
            <a:chExt cx="2743200" cy="2430612"/>
          </a:xfrm>
        </p:grpSpPr>
        <p:sp>
          <p:nvSpPr>
            <p:cNvPr id="33" name="Прямоугольник: скругленные углы 6">
              <a:extLst>
                <a:ext uri="{FF2B5EF4-FFF2-40B4-BE49-F238E27FC236}">
                  <a16:creationId xmlns:a16="http://schemas.microsoft.com/office/drawing/2014/main" id="{50A038CF-15ED-3445-39A7-EE64C3DE983F}"/>
                </a:ext>
              </a:extLst>
            </p:cNvPr>
            <p:cNvSpPr/>
            <p:nvPr/>
          </p:nvSpPr>
          <p:spPr>
            <a:xfrm>
              <a:off x="8579252" y="2920304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35" name="Рисунок 34" descr="Изображение выглядит как мультфильм, графическая вставка, Анимация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5C3FDDA6-7A47-D1B6-D0B6-7B10851A2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5844" y="2960593"/>
              <a:ext cx="2390323" cy="2390323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B07D26B-5C34-D15E-D883-F0C4D7EF7FC2}"/>
              </a:ext>
            </a:extLst>
          </p:cNvPr>
          <p:cNvGrpSpPr/>
          <p:nvPr/>
        </p:nvGrpSpPr>
        <p:grpSpPr>
          <a:xfrm>
            <a:off x="6173431" y="3865034"/>
            <a:ext cx="2743200" cy="2390323"/>
            <a:chOff x="4985135" y="2673830"/>
            <a:chExt cx="2743200" cy="2390323"/>
          </a:xfrm>
        </p:grpSpPr>
        <p:sp>
          <p:nvSpPr>
            <p:cNvPr id="37" name="Прямоугольник: скругленные углы 6">
              <a:extLst>
                <a:ext uri="{FF2B5EF4-FFF2-40B4-BE49-F238E27FC236}">
                  <a16:creationId xmlns:a16="http://schemas.microsoft.com/office/drawing/2014/main" id="{D8363437-DFAD-DACD-B2E1-BD7C407BB15C}"/>
                </a:ext>
              </a:extLst>
            </p:cNvPr>
            <p:cNvSpPr/>
            <p:nvPr/>
          </p:nvSpPr>
          <p:spPr>
            <a:xfrm>
              <a:off x="4985135" y="2673830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39" name="Рисунок 38" descr="Изображение выглядит как цветок, рисунок, лепесток, Садовые розы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4F37E2CE-EA54-ABB5-B044-4274BA24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0518" y="2686526"/>
              <a:ext cx="2308123" cy="2308123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33007DE7-70C2-B126-D114-28380F3C1FC4}"/>
              </a:ext>
            </a:extLst>
          </p:cNvPr>
          <p:cNvGrpSpPr/>
          <p:nvPr/>
        </p:nvGrpSpPr>
        <p:grpSpPr>
          <a:xfrm>
            <a:off x="6328292" y="288560"/>
            <a:ext cx="2743200" cy="2504767"/>
            <a:chOff x="6477620" y="2504215"/>
            <a:chExt cx="2743200" cy="2504767"/>
          </a:xfrm>
        </p:grpSpPr>
        <p:sp>
          <p:nvSpPr>
            <p:cNvPr id="41" name="Прямоугольник: скругленные углы 6">
              <a:extLst>
                <a:ext uri="{FF2B5EF4-FFF2-40B4-BE49-F238E27FC236}">
                  <a16:creationId xmlns:a16="http://schemas.microsoft.com/office/drawing/2014/main" id="{1CC67154-AE7A-8982-62B2-855DEB30FF74}"/>
                </a:ext>
              </a:extLst>
            </p:cNvPr>
            <p:cNvSpPr/>
            <p:nvPr/>
          </p:nvSpPr>
          <p:spPr>
            <a:xfrm>
              <a:off x="6477620" y="2551484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43" name="Рисунок 42" descr="Изображение выглядит как графическая вставка, Графика, символ, Шриф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321B75CC-4545-3E2F-3E4B-758CD3C32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0063" y="2504215"/>
              <a:ext cx="2504767" cy="250476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81025F86-9077-6141-2402-A2FD018B52B2}"/>
              </a:ext>
            </a:extLst>
          </p:cNvPr>
          <p:cNvGrpSpPr/>
          <p:nvPr/>
        </p:nvGrpSpPr>
        <p:grpSpPr>
          <a:xfrm>
            <a:off x="532171" y="3825376"/>
            <a:ext cx="2743200" cy="2429981"/>
            <a:chOff x="1946617" y="2614029"/>
            <a:chExt cx="2743200" cy="2429981"/>
          </a:xfrm>
        </p:grpSpPr>
        <p:sp>
          <p:nvSpPr>
            <p:cNvPr id="45" name="Прямоугольник: скругленные углы 6">
              <a:extLst>
                <a:ext uri="{FF2B5EF4-FFF2-40B4-BE49-F238E27FC236}">
                  <a16:creationId xmlns:a16="http://schemas.microsoft.com/office/drawing/2014/main" id="{0AABE931-413B-E311-FF5D-004C6D35FC28}"/>
                </a:ext>
              </a:extLst>
            </p:cNvPr>
            <p:cNvSpPr/>
            <p:nvPr/>
          </p:nvSpPr>
          <p:spPr>
            <a:xfrm>
              <a:off x="1946617" y="2653687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48" name="Рисунок 47" descr="Изображение выглядит как рисунок, графическая вставка, зарисовка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88EDC880-3F6B-ECEE-704B-6C6E555C1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4352" y="2614029"/>
              <a:ext cx="2355561" cy="2355561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20CADE62-B302-BD3E-ACBF-6882AD86C3F5}"/>
              </a:ext>
            </a:extLst>
          </p:cNvPr>
          <p:cNvGrpSpPr/>
          <p:nvPr/>
        </p:nvGrpSpPr>
        <p:grpSpPr>
          <a:xfrm>
            <a:off x="6173430" y="3877067"/>
            <a:ext cx="2743200" cy="2390323"/>
            <a:chOff x="5733187" y="2680590"/>
            <a:chExt cx="2743200" cy="2390323"/>
          </a:xfrm>
        </p:grpSpPr>
        <p:sp>
          <p:nvSpPr>
            <p:cNvPr id="46" name="Прямоугольник: скругленные углы 6">
              <a:extLst>
                <a:ext uri="{FF2B5EF4-FFF2-40B4-BE49-F238E27FC236}">
                  <a16:creationId xmlns:a16="http://schemas.microsoft.com/office/drawing/2014/main" id="{11F358F2-564B-6FF0-046E-F869E92CBF6D}"/>
                </a:ext>
              </a:extLst>
            </p:cNvPr>
            <p:cNvSpPr/>
            <p:nvPr/>
          </p:nvSpPr>
          <p:spPr>
            <a:xfrm>
              <a:off x="5733187" y="2680590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51" name="Рисунок 50" descr="Изображение выглядит как рисунок, искусство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0246B685-0C4A-86AC-9510-F5B143EB4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7146" y="2850813"/>
              <a:ext cx="2168013" cy="2168013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C4CF3666-B813-0BD0-1A38-AC31BB3DFA77}"/>
              </a:ext>
            </a:extLst>
          </p:cNvPr>
          <p:cNvGrpSpPr/>
          <p:nvPr/>
        </p:nvGrpSpPr>
        <p:grpSpPr>
          <a:xfrm>
            <a:off x="615729" y="157939"/>
            <a:ext cx="2743200" cy="2547396"/>
            <a:chOff x="12200041" y="5706006"/>
            <a:chExt cx="2743200" cy="2547396"/>
          </a:xfrm>
        </p:grpSpPr>
        <p:sp>
          <p:nvSpPr>
            <p:cNvPr id="53" name="Прямоугольник: скругленные углы 6">
              <a:extLst>
                <a:ext uri="{FF2B5EF4-FFF2-40B4-BE49-F238E27FC236}">
                  <a16:creationId xmlns:a16="http://schemas.microsoft.com/office/drawing/2014/main" id="{7507AFCA-1385-2CF3-FCD7-B45F0CD8FB0A}"/>
                </a:ext>
              </a:extLst>
            </p:cNvPr>
            <p:cNvSpPr/>
            <p:nvPr/>
          </p:nvSpPr>
          <p:spPr>
            <a:xfrm>
              <a:off x="12200041" y="5863079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BF28762A-B15A-CAF0-9E9B-76F0AABE2F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419944" y="5706006"/>
              <a:ext cx="2414237" cy="2414237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3A7D9B85-E2E6-A397-37A2-6431307A601B}"/>
              </a:ext>
            </a:extLst>
          </p:cNvPr>
          <p:cNvGrpSpPr/>
          <p:nvPr/>
        </p:nvGrpSpPr>
        <p:grpSpPr>
          <a:xfrm>
            <a:off x="532170" y="3869700"/>
            <a:ext cx="2743200" cy="2405055"/>
            <a:chOff x="9321257" y="1431841"/>
            <a:chExt cx="2743200" cy="2405055"/>
          </a:xfrm>
        </p:grpSpPr>
        <p:sp>
          <p:nvSpPr>
            <p:cNvPr id="59" name="Прямоугольник: скругленные углы 6">
              <a:extLst>
                <a:ext uri="{FF2B5EF4-FFF2-40B4-BE49-F238E27FC236}">
                  <a16:creationId xmlns:a16="http://schemas.microsoft.com/office/drawing/2014/main" id="{322D5760-6744-4204-B89D-8E6155ECF494}"/>
                </a:ext>
              </a:extLst>
            </p:cNvPr>
            <p:cNvSpPr/>
            <p:nvPr/>
          </p:nvSpPr>
          <p:spPr>
            <a:xfrm>
              <a:off x="9321257" y="1431841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58" name="Рисунок 57" descr="Изображение выглядит как мультфильм, графическая встав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7DD087E6-CAD9-99CB-C565-BC65571B6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2164" y="1475399"/>
              <a:ext cx="2066310" cy="236149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FBD01C02-5F7F-0C51-405C-E68F32ADF355}"/>
              </a:ext>
            </a:extLst>
          </p:cNvPr>
          <p:cNvGrpSpPr/>
          <p:nvPr/>
        </p:nvGrpSpPr>
        <p:grpSpPr>
          <a:xfrm>
            <a:off x="6182302" y="3865034"/>
            <a:ext cx="2743200" cy="2439207"/>
            <a:chOff x="4675773" y="2551484"/>
            <a:chExt cx="2743200" cy="2439207"/>
          </a:xfrm>
        </p:grpSpPr>
        <p:sp>
          <p:nvSpPr>
            <p:cNvPr id="61" name="Прямоугольник: скругленные углы 6">
              <a:extLst>
                <a:ext uri="{FF2B5EF4-FFF2-40B4-BE49-F238E27FC236}">
                  <a16:creationId xmlns:a16="http://schemas.microsoft.com/office/drawing/2014/main" id="{79615D4C-28F9-BF25-1016-DD2B6663D178}"/>
                </a:ext>
              </a:extLst>
            </p:cNvPr>
            <p:cNvSpPr/>
            <p:nvPr/>
          </p:nvSpPr>
          <p:spPr>
            <a:xfrm>
              <a:off x="4675773" y="2551484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63" name="Рисунок 62" descr="Изображение выглядит как рисунок, картина, зарисовка, млекопитающее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D3EA451-A3CD-6318-68A3-473AD3B98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3233" y="2600368"/>
              <a:ext cx="2390323" cy="2390323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6806D0CE-A29C-565F-9605-BB5F4B7E1211}"/>
              </a:ext>
            </a:extLst>
          </p:cNvPr>
          <p:cNvGrpSpPr/>
          <p:nvPr/>
        </p:nvGrpSpPr>
        <p:grpSpPr>
          <a:xfrm>
            <a:off x="532169" y="3861076"/>
            <a:ext cx="2743200" cy="2390323"/>
            <a:chOff x="4405199" y="3631307"/>
            <a:chExt cx="2743200" cy="2390323"/>
          </a:xfrm>
        </p:grpSpPr>
        <p:sp>
          <p:nvSpPr>
            <p:cNvPr id="69" name="Прямоугольник: скругленные углы 6">
              <a:extLst>
                <a:ext uri="{FF2B5EF4-FFF2-40B4-BE49-F238E27FC236}">
                  <a16:creationId xmlns:a16="http://schemas.microsoft.com/office/drawing/2014/main" id="{767FFE08-8694-1C40-31CE-81CFE80A8FDD}"/>
                </a:ext>
              </a:extLst>
            </p:cNvPr>
            <p:cNvSpPr/>
            <p:nvPr/>
          </p:nvSpPr>
          <p:spPr>
            <a:xfrm>
              <a:off x="4405199" y="3631307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71" name="Рисунок 70" descr="Изображение выглядит как графическая вставка, мультфильм, Мультфильм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EFEAD449-41DF-7FE8-46F2-4276E6B3EC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261" y="3696036"/>
              <a:ext cx="2168014" cy="2168014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FC59CD90-4FB4-3A00-BA7E-D2A6A2A524AA}"/>
              </a:ext>
            </a:extLst>
          </p:cNvPr>
          <p:cNvGrpSpPr/>
          <p:nvPr/>
        </p:nvGrpSpPr>
        <p:grpSpPr>
          <a:xfrm>
            <a:off x="6163323" y="3852058"/>
            <a:ext cx="2743200" cy="2504767"/>
            <a:chOff x="4490603" y="3987227"/>
            <a:chExt cx="2743200" cy="2504767"/>
          </a:xfrm>
        </p:grpSpPr>
        <p:sp>
          <p:nvSpPr>
            <p:cNvPr id="73" name="Прямоугольник: скругленные углы 6">
              <a:extLst>
                <a:ext uri="{FF2B5EF4-FFF2-40B4-BE49-F238E27FC236}">
                  <a16:creationId xmlns:a16="http://schemas.microsoft.com/office/drawing/2014/main" id="{E0A835D3-0AD3-D5F4-30C3-408ED4B3A5E2}"/>
                </a:ext>
              </a:extLst>
            </p:cNvPr>
            <p:cNvSpPr/>
            <p:nvPr/>
          </p:nvSpPr>
          <p:spPr>
            <a:xfrm>
              <a:off x="4490603" y="3987227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75" name="Рисунок 74" descr="Изображение выглядит как Торт на день рождения, иллюстр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7C8EE72-2DD8-74F7-E125-B887DDD5E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9819" y="3987227"/>
              <a:ext cx="2504767" cy="2504767"/>
            </a:xfrm>
            <a:prstGeom prst="rect">
              <a:avLst/>
            </a:prstGeom>
          </p:spPr>
        </p:pic>
      </p:grpSp>
      <p:grpSp>
        <p:nvGrpSpPr>
          <p:cNvPr id="87" name="Группа 86">
            <a:extLst>
              <a:ext uri="{FF2B5EF4-FFF2-40B4-BE49-F238E27FC236}">
                <a16:creationId xmlns:a16="http://schemas.microsoft.com/office/drawing/2014/main" id="{E89BA259-D8EF-EC92-EF7F-7317D5F01839}"/>
              </a:ext>
            </a:extLst>
          </p:cNvPr>
          <p:cNvGrpSpPr/>
          <p:nvPr/>
        </p:nvGrpSpPr>
        <p:grpSpPr>
          <a:xfrm>
            <a:off x="553002" y="3866646"/>
            <a:ext cx="2743200" cy="2411164"/>
            <a:chOff x="2305247" y="3699179"/>
            <a:chExt cx="2743200" cy="2411164"/>
          </a:xfrm>
        </p:grpSpPr>
        <p:sp>
          <p:nvSpPr>
            <p:cNvPr id="83" name="Прямоугольник: скругленные углы 6">
              <a:extLst>
                <a:ext uri="{FF2B5EF4-FFF2-40B4-BE49-F238E27FC236}">
                  <a16:creationId xmlns:a16="http://schemas.microsoft.com/office/drawing/2014/main" id="{7FB645A3-92BE-408A-2EE8-A4ED0FA732B8}"/>
                </a:ext>
              </a:extLst>
            </p:cNvPr>
            <p:cNvSpPr/>
            <p:nvPr/>
          </p:nvSpPr>
          <p:spPr>
            <a:xfrm>
              <a:off x="2305247" y="3699179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86" name="Рисунок 85" descr="Изображение выглядит как зарисовка, иллюстрация, рисунок, графическая встав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CB876844-7283-C58F-66C0-EE434AAC4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6771" y="3720019"/>
              <a:ext cx="2390324" cy="2390324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88B7E0AA-0918-1086-AA25-B4BCE4AC5C71}"/>
              </a:ext>
            </a:extLst>
          </p:cNvPr>
          <p:cNvGrpSpPr/>
          <p:nvPr/>
        </p:nvGrpSpPr>
        <p:grpSpPr>
          <a:xfrm>
            <a:off x="6172194" y="3865033"/>
            <a:ext cx="2743200" cy="2390323"/>
            <a:chOff x="6241275" y="3412743"/>
            <a:chExt cx="2743200" cy="2390323"/>
          </a:xfrm>
        </p:grpSpPr>
        <p:sp>
          <p:nvSpPr>
            <p:cNvPr id="84" name="Прямоугольник: скругленные углы 6">
              <a:extLst>
                <a:ext uri="{FF2B5EF4-FFF2-40B4-BE49-F238E27FC236}">
                  <a16:creationId xmlns:a16="http://schemas.microsoft.com/office/drawing/2014/main" id="{A29AB872-E059-5E02-837C-9202E18A249C}"/>
                </a:ext>
              </a:extLst>
            </p:cNvPr>
            <p:cNvSpPr/>
            <p:nvPr/>
          </p:nvSpPr>
          <p:spPr>
            <a:xfrm>
              <a:off x="6241275" y="3412743"/>
              <a:ext cx="2743200" cy="2390323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46" cap="flat">
              <a:solidFill>
                <a:srgbClr val="0C445E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Aptos"/>
              </a:endParaRPr>
            </a:p>
          </p:txBody>
        </p:sp>
        <p:pic>
          <p:nvPicPr>
            <p:cNvPr id="89" name="Рисунок 88" descr="Изображение выглядит как груша, фрукт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1B6713B6-6811-15E6-7D34-9DD7B0FA8B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303" y="3549366"/>
              <a:ext cx="2117075" cy="2117075"/>
            </a:xfrm>
            <a:prstGeom prst="rect">
              <a:avLst/>
            </a:prstGeom>
          </p:spPr>
        </p:pic>
      </p:grpSp>
      <p:pic>
        <p:nvPicPr>
          <p:cNvPr id="92" name="Рисунок 91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AE18DC8-DAA2-6C8D-4EC6-208F2D019F5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492" y="5600362"/>
            <a:ext cx="874170" cy="75646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искусство, Красочност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CC9AFE66-A246-C17E-62C4-9E3BD131CB9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87" y="1561837"/>
            <a:ext cx="4210329" cy="428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-0.00898 0.5182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-0.24284 0.516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0.225 0.51828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00872 0.5169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2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225 0.51829 " pathEditMode="relative" rAng="0" ptsTypes="AA">
                                      <p:cBhvr>
                                        <p:cTn id="19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24284 0.51643 " pathEditMode="relative" rAng="0" ptsTypes="AA">
                                      <p:cBhvr>
                                        <p:cTn id="23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48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 tmFilter="0, 0; .2, .5; .8, .5; 1, 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7" dur="250" autoRev="1" fill="hold"/>
                                        <p:tgtEl>
                                          <p:spTgt spid="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6264C7F-13FC-4622-B5E7-5CA62E994D11}"/>
</file>

<file path=customXml/itemProps2.xml><?xml version="1.0" encoding="utf-8"?>
<ds:datastoreItem xmlns:ds="http://schemas.openxmlformats.org/officeDocument/2006/customXml" ds:itemID="{C00D91A4-7B5C-42AF-9D54-23F22AD6DE12}"/>
</file>

<file path=customXml/itemProps3.xml><?xml version="1.0" encoding="utf-8"?>
<ds:datastoreItem xmlns:ds="http://schemas.openxmlformats.org/officeDocument/2006/customXml" ds:itemID="{741BE713-9C80-40A7-AD56-65B2DD0AB6F4}"/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4</cp:revision>
  <dcterms:created xsi:type="dcterms:W3CDTF">2026-01-02T14:56:15Z</dcterms:created>
  <dcterms:modified xsi:type="dcterms:W3CDTF">2026-01-05T17:30:27Z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